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3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4831 0 0,'0'0'223'0'0,"3"-1"-16"0"0,11-3-131 0 0,1 0 1 0 0,0 1-1 0 0,-1 1 1 0 0,1 1-1 0 0,29 0 0 0 0,115 18 326 0 0,46 4 100 0 0,-60-20 298 0 0,200-23 0 0 0,-197 2-133 0 0,65-4 58 0 0,252 11-29 0 0,-206 16-578 0 0,-62-4-106 0 0,-117-1-14 0 0,236-9 2 0 0,-192 14 36 0 0,-44 0 24 0 0,27 1 201 0 0,0 4-1 0 0,162 34 1 0 0,-161-23-183 0 0,207 9 1 0 0,-102-16 86 0 0,-116-7-84 0 0,89-1-155 0 0,-47-14 45 0 0,114-3-21 0 0,-37 5 49 0 0,110 1 140 0 0,-219 11-138 0 0,228-1-76 0 0,-90-9 113 0 0,193-12 52 0 0,-22-7-90 0 0,-164 11 0 0 0,259 18 0 0 0,-447-1 0 0 0,66-2 0 0 0,38 3 0 0 0,342-7 128 0 0,-323-1-128 0 0,-109 3 0 0 0,19-1 0 0 0,74-1 0 0 0,9 14 0 0 0,10 9-4 0 0,27 1 62 0 0,75-24-1 0 0,-126-2-40 0 0,228-22-17 0 0,-88 2 0 0 0,74 0 0 0 0,-189 10 42 0 0,45-6 34 0 0,-138 8-56 0 0,150-13 226 0 0,33 35 634 0 0,-128-7-730 0 0,-31 0-101 0 0,-17-1-24 0 0,-20 4-25 0 0,149 3 0 0 0,-177-13 71 0 0,1-1-1 0 0,62-17 0 0 0,-13-6-257 0 0,-95 26-582 0 0,0 2 362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6447 0 0,'0'0'1015'0'0,"1"-1"-667"0"0,3 0-253 0 0,-1-1-1 0 0,0 1 1 0 0,1 0-1 0 0,-1 0 1 0 0,1 0-1 0 0,-1 1 1 0 0,1-1-1 0 0,5 1 1 0 0,35 0-162 0 0,-21 1 263 0 0,17 1-99 0 0,-20-1-241 0 0,24-2 0 0 0,-35 1 16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6:5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172 149 3223 0 0,'0'0'958'0'0,"2"-1"-234"0"0,7-5-489 0 0,7-2 6912 0 0,-20 16-6733 0 0,-55 75 1227 0 0,5-18-1066 0 0,48-58-490 0 0,3-4-26 0 0,-9 15-421 0 0,5-14-2963 0 0</inkml:trace>
  <inkml:trace contextRef="#ctx0" brushRef="#br0" timeOffset="1">1 120 8063 0 0,'0'0'727'0'0,"0"2"-596"0"0,0 1-120 0 0,1 19 82 0 0,-1-16 230 0 0,1-1 0 0 0,0 0 1 0 0,0 0-1 0 0,1 0 0 0 0,-1 0 1 0 0,1 0-1 0 0,0 0 0 0 0,1 0 1 0 0,2 5-1 0 0,-2-7-204 0 0,-1 1-1 0 0,1-1 1 0 0,0 0-1 0 0,0-1 1 0 0,0 1-1 0 0,0 0 1 0 0,1-1 0 0 0,-1 0-1 0 0,1 0 1 0 0,-1 0-1 0 0,1 0 1 0 0,0 0-1 0 0,4 1 1 0 0,29 4 274 0 0,-27-5-326 0 0,0-1 0 0 0,0 2 0 0 0,0-1 0 0 0,-1 1 0 0 0,1 1 1 0 0,10 5-1 0 0,-9-3-46 0 0,0 1 22 0 0,15 9 156 0 0,-18-10-1606 0 0,-2-2-3016 0 0</inkml:trace>
  <inkml:trace contextRef="#ctx0" brushRef="#br0" timeOffset="2">366 176 3679 0 0,'0'0'11183'0'0,"1"2"-10950"0"0,33 84 1235 0 0,-32-81-1409 0 0,1 3 9 0 0,-2-6 80 0 0,-1 1-93 0 0,-4 19-343 0 0,3-20 102 0 0</inkml:trace>
  <inkml:trace contextRef="#ctx0" brushRef="#br0" timeOffset="3">342 94 7711 0 0,'0'0'2032'0'0,"13"0"-2032"0"0</inkml:trace>
  <inkml:trace contextRef="#ctx0" brushRef="#br0" timeOffset="4">652 128 4143 0 0,'0'0'6108'0'0,"-5"-10"-4384"0"0,3 7-1501 0 0,0 0 0 0 0,0 1 0 0 0,0-1 0 0 0,-1 0 0 0 0,1 1-1 0 0,-4-3 1 0 0,5 4-39 0 0,-14-2 60 0 0,8 5-150 0 0,0-1 1 0 0,0 1-1 0 0,0 1 0 0 0,0-1 0 0 0,0 1 0 0 0,1 1 1 0 0,-1-1-1 0 0,1 1 0 0 0,0 0 0 0 0,-11 10 0 0 0,16-13 50 0 0,0-1-126 0 0,0 0 0 0 0,1 0-1 0 0,-1 1 1 0 0,1-1 0 0 0,-1 0 0 0 0,1 1-1 0 0,-1-1 1 0 0,1 0 0 0 0,-1 1 0 0 0,1-1-1 0 0,0 0 1 0 0,-1 1 0 0 0,1-1 0 0 0,-1 1-1 0 0,1-1 1 0 0,0 1 0 0 0,-1-1-1 0 0,1 1 1 0 0,0-1 0 0 0,0 1 0 0 0,-1-1-1 0 0,1 1 1 0 0,0-1 0 0 0,0 1 0 0 0,0 0-1 0 0,0 0 1 0 0,0 1-9 0 0,0-1 0 0 0,0 1 1 0 0,0-1-1 0 0,0 1 0 0 0,0-1 0 0 0,0 1 0 0 0,1-1 1 0 0,-1 0-1 0 0,1 1 0 0 0,-1-1 0 0 0,1 1 0 0 0,-1-1 1 0 0,1 0-1 0 0,0 0 0 0 0,0 1 0 0 0,-1-1 0 0 0,1 0 1 0 0,0 0-1 0 0,0 0 0 0 0,2 1 0 0 0,0 1-9 0 0,1 1 0 0 0,-1-2 0 0 0,1 1 0 0 0,0 0 0 0 0,0-1 0 0 0,0 0 0 0 0,6 3 0 0 0,1-1 0 0 0,-2 2 0 0 0,20 11 0 0 0,-20-9 0 0 0,-1 3 0 0 0,-5 2 0 0 0,-8 1 0 0 0,4-12 4 0 0,-1 0 0 0 0,1 0 0 0 0,-1 0 0 0 0,0 0 0 0 0,0-1 0 0 0,0 1 0 0 0,0 0 0 0 0,0-1 0 0 0,0 1 0 0 0,0-1 0 0 0,0 0 0 0 0,0 1-1 0 0,-1-1 1 0 0,-2 0 0 0 0,0 1 8 0 0,0-1-1 0 0,0 1 1 0 0,-1-2-1 0 0,1 1 1 0 0,-9 0-1 0 0,3-1-11 0 0,0 3 0 0 0,3-2-25 0 0,6-1-114 0 0</inkml:trace>
  <inkml:trace contextRef="#ctx0" brushRef="#br0" timeOffset="5">867 1 7343 0 0,'0'0'6156'0'0,"0"2"-5908"0"0,-6 28 272 0 0,1-11 122 0 0,-2 41 0 0 0,6-42-390 0 0,2 0-1 0 0,0 0 1 0 0,1 0-1 0 0,1 0 0 0 0,0 0 1 0 0,8 20-1 0 0,-1 2-77 0 0,-9-38 108 0 0,-2-3-772 0 0,-1 0 311 0 0,1 0 0 0 0,0 0 1 0 0,0 0-1 0 0,0-1 0 0 0,-1 1 1 0 0,1 0-1 0 0,-1-3 0 0 0,0 1-282 0 0,-4-5-1394 0 0,1 0-3189 0 0</inkml:trace>
  <inkml:trace contextRef="#ctx0" brushRef="#br0" timeOffset="6">705 188 5063 0 0,'0'0'5835'0'0,"3"0"-4930"0"0,15-3-290 0 0,1-1-1 0 0,-1 0 1 0 0,25-11-1 0 0,28-6 620 0 0,-35 12-1178 0 0,-34 8-146 0 0,23-1-4414 0 0</inkml:trace>
  <inkml:trace contextRef="#ctx0" brushRef="#br0" timeOffset="7">1017 134 5527 0 0,'0'0'1854'0'0,"0"3"-428"0"0,2 17 1002 0 0,1 0 0 0 0,6 25 0 0 0,-6-33-2337 0 0,7 29 596 0 0,-10-38-615 0 0,0-1 13 0 0,1 6-16 0 0,0-6-74 0 0</inkml:trace>
  <inkml:trace contextRef="#ctx0" brushRef="#br0" timeOffset="8">1015 29 7367 0 0,'0'0'800'0'0,"-8"8"4888"0"0,2 3-4352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6:5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6447 0 0,'0'0'499'0'0,"0"2"-328"0"0,4 15 2183 0 0,3 29 0 0 0,-5-28-294 0 0,7 33 0 0 0,-4-28-1133 0 0,-4-20-399 0 0,-4-15-698 0 0,0-4-106 0 0,1 5-100 0 0,0-1 0 0 0,0 1 0 0 0,1-1 0 0 0,1-15-1 0 0,0 23 250 0 0,1 1 0 0 0,-1-1 0 0 0,1 0 0 0 0,0 0-1 0 0,0 1 1 0 0,1-1 0 0 0,-1 1 0 0 0,1-1-1 0 0,0 1 1 0 0,0 0 0 0 0,0-1 0 0 0,0 1-1 0 0,0 0 1 0 0,1 0 0 0 0,-1 0 0 0 0,1 1 0 0 0,4-4-1 0 0,-5 4 84 0 0,-1 1 0 0 0,1 0 1 0 0,0 0-1 0 0,-1 0 0 0 0,1 0 0 0 0,0 1 0 0 0,0-1 0 0 0,-1 0 0 0 0,1 1 0 0 0,0-1 0 0 0,0 1 0 0 0,0-1 0 0 0,0 1 0 0 0,0 0 1 0 0,0 0-1 0 0,0 0 0 0 0,0 0 0 0 0,0 0 0 0 0,0 1 0 0 0,0-1 0 0 0,-1 1 0 0 0,1-1 0 0 0,2 1 0 0 0,0 1 146 0 0,0 0 1 0 0,0 1-1 0 0,0-1 0 0 0,0 1 0 0 0,0 0 0 0 0,0-1 0 0 0,-1 2 0 0 0,6 5 1 0 0,-5-6 61 0 0,-1 1 1 0 0,0 0 0 0 0,1 0 0 0 0,-1 0 0 0 0,-1 0 0 0 0,1 1-1 0 0,-1-1 1 0 0,0 1 0 0 0,0 0 0 0 0,0-1 0 0 0,0 1 0 0 0,-1 0-1 0 0,0 0 1 0 0,0 0 0 0 0,1 7 0 0 0,-2-3-110 0 0,0-2-169 0 0,0-6-272 0 0,2 6-265 0 0</inkml:trace>
  <inkml:trace contextRef="#ctx0" brushRef="#br0" timeOffset="1">426 17 919 0 0,'0'0'1954'0'0,"-8"-3"2382"0"0,1 2-3441 0 0,1-1 0 0 0,-1 1 0 0 0,1 1 0 0 0,-1-1 0 0 0,1 1 0 0 0,-11 1 0 0 0,11 0-649 0 0,1 0 1 0 0,0 0-1 0 0,-1 0 0 0 0,1 0 0 0 0,0 1 1 0 0,0 0-1 0 0,-1 0 0 0 0,1 1 1 0 0,1-1-1 0 0,-1 1 0 0 0,0 0 0 0 0,1 1 1 0 0,-5 3-1 0 0,8-5-230 0 0,0-1 0 0 0,0 1 1 0 0,0-1-1 0 0,0 1 0 0 0,0 0 0 0 0,0 0 1 0 0,1 0-1 0 0,-1-1 0 0 0,0 1 0 0 0,1 0 0 0 0,0 0 1 0 0,-1 0-1 0 0,1 4 0 0 0,0-2 26 0 0,0 1-1 0 0,0 0 1 0 0,1-1-1 0 0,1 7 1 0 0,-1-7-16 0 0,0 0 1 0 0,1-1-1 0 0,0 1 1 0 0,0-1-1 0 0,0 0 1 0 0,0 1-1 0 0,0-1 1 0 0,0 0 0 0 0,1 0-1 0 0,0 0 1 0 0,-1-1-1 0 0,1 1 1 0 0,5 2-1 0 0,-3-1-5 0 0,0-1-1 0 0,0 0 1 0 0,0 0-1 0 0,1 0 1 0 0,-1-1 0 0 0,1 0-1 0 0,9 3 1 0 0,-12-6-25 0 0,0 1 0 0 0,-1-1 0 0 0,1 1 0 0 0,-1-1 0 0 0,1 0 1 0 0,-1 0-1 0 0,0 0 0 0 0,1 0 0 0 0,-1 0 0 0 0,0-1 1 0 0,0 1-1 0 0,0-1 0 0 0,0 0 0 0 0,3-2 0 0 0,-2 0-66 0 0,-1 0 0 0 0,0 0-1 0 0,0 0 1 0 0,0 0 0 0 0,0 0-1 0 0,-1-1 1 0 0,0 1 0 0 0,0 0 0 0 0,1-8-1 0 0,1-38-1222 0 0,-3 49 1127 0 0,1 2-89 0 0,2 14 487 0 0,1 1-1 0 0,-2-1 1 0 0,1 22 0 0 0,5 25 532 0 0,-5-45-632 0 0,0 1 1 0 0,-1-1 0 0 0,-1 22 0 0 0,-1-32-87 0 0,0 0 0 0 0,-1 0 0 0 0,0 0 1 0 0,0 0-1 0 0,-1 0 0 0 0,1 0 0 0 0,-2-1 0 0 0,1 1 0 0 0,-1-1 1 0 0,0 1-1 0 0,-4 5 0 0 0,6-10-14 0 0,-1 0 1 0 0,1-1-1 0 0,-1 1 0 0 0,0-1 1 0 0,0 1-1 0 0,0-1 1 0 0,1 0-1 0 0,-1 0 0 0 0,0 0 1 0 0,-1 0-1 0 0,1 0 1 0 0,0 0-1 0 0,0-1 0 0 0,0 1 1 0 0,0-1-1 0 0,-1 1 0 0 0,1-1 1 0 0,0 0-1 0 0,0 0 1 0 0,-1 0-1 0 0,1 0 0 0 0,0 0 1 0 0,0 0-1 0 0,-4-2 1 0 0,2 2-3 0 0,1-1 0 0 0,-1 0 1 0 0,0 0-1 0 0,1-1 0 0 0,-1 1 1 0 0,1-1-1 0 0,-1 0 0 0 0,1 0 1 0 0,0 0-1 0 0,0 0 0 0 0,0 0 1 0 0,0-1-1 0 0,-4-4 1 0 0,6 6-52 0 0,0-1 0 0 0,1 1 0 0 0,-1 0 0 0 0,1-1 0 0 0,-1 1 0 0 0,1 0 0 0 0,-1-1 0 0 0,1 1 0 0 0,0-1 0 0 0,0 1 0 0 0,0 0 0 0 0,0-1 0 0 0,0 1 0 0 0,0-1 0 0 0,0 1 1 0 0,0 0-1 0 0,1-1 0 0 0,-1 1 0 0 0,1 0 0 0 0,-1-1 0 0 0,1 1 0 0 0,-1 0 0 0 0,1-1 0 0 0,0 1 0 0 0,-1 0 0 0 0,2-2 0 0 0,28-22-2976 0 0,-20 18 1666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56 2759 0 0,'0'0'6928'0'0,"-8"-8"-5578"0"0,1 2-824 0 0,0 0 0 0 0,-12-8 0 0 0,17 13-332 0 0,-8-9 380 0 0,-3 3-166 0 0,7 6-233 0 0,0 0 0 0 0,-1 0-1 0 0,1 1 1 0 0,-1 0 0 0 0,-6 0-1 0 0,11 0-46 0 0,-18 10 416 0 0,18-8-400 0 0,0-2-112 0 0,1 1 0 0 0,0-1 0 0 0,-1 1 0 0 0,1 0 0 0 0,0 0 0 0 0,0 0 0 0 0,0 0 0 0 0,0 0 0 0 0,0 0-1 0 0,0 0 1 0 0,0 0 0 0 0,0 0 0 0 0,0 0 0 0 0,0 1 0 0 0,-1 2 0 0 0,2-3-25 0 0,-1 0 0 0 0,0 0 0 0 0,1 1 0 0 0,-1-1 0 0 0,1 0 0 0 0,0 1 0 0 0,-1-1 0 0 0,1 0 0 0 0,0 1 0 0 0,0-1 1 0 0,0 1-1 0 0,0-1 0 0 0,0 0 0 0 0,0 1 0 0 0,0-1 0 0 0,0 0 0 0 0,1 1 0 0 0,-1-1 0 0 0,0 0 0 0 0,1 1 0 0 0,0 1 0 0 0,1 1-1 0 0,1 2 1 0 0,1 0-1 0 0,-1-1 1 0 0,1 1 0 0 0,0-1-1 0 0,0 0 1 0 0,1 0-1 0 0,0-1 1 0 0,-1 1 0 0 0,10 5-1 0 0,-3-1 0 0 0,25 17 58 0 0,-23-17-64 0 0,-3 0 11 0 0,-4 3 32 0 0,-8 2-21 0 0,-3-1 26 0 0,3-11-37 0 0,0 1-1 0 0,0-1 0 0 0,-1 0 0 0 0,1 1 1 0 0,0-1-1 0 0,-1 0 0 0 0,1 0 1 0 0,-1 0-1 0 0,0-1 0 0 0,-4 3 1 0 0,6-3-4 0 0,-1 0 0 0 0,1-1 0 0 0,0 1 0 0 0,0 0 0 0 0,-1-1 0 0 0,1 1 0 0 0,0-1 1 0 0,-1 1-1 0 0,1-1 0 0 0,0 0 0 0 0,-1 1 0 0 0,1-1 0 0 0,0 0 0 0 0,-1 0 0 0 0,1 0 1 0 0,-1 0-1 0 0,1 0 0 0 0,-3-1 0 0 0,-2 0 7 0 0,3 1-3 0 0,-1 0-1 0 0,1 0 1 0 0,-1 0 0 0 0,1-1-1 0 0,0 1 1 0 0,-1-1 0 0 0,1 0-1 0 0,0 0 1 0 0,-1 0 0 0 0,1 0-1 0 0,-4-3 1 0 0,5 3-38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2303 0 0,'0'0'9606'0'0,"0"3"-9228"0"0,8 112 2333 0 0,-4-49-1344 0 0,23 127 1 0 0,-26-191-1030 0 0,-4-10-4687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14 2303 0 0,'0'0'1467'0'0,"-10"-5"2769"0"0,6 3-3976 0 0,1 1-1 0 0,-1-1 1 0 0,1 1 0 0 0,-1 0-1 0 0,0 1 1 0 0,0-1 0 0 0,1 0 0 0 0,-1 1-1 0 0,0 0 1 0 0,0 0 0 0 0,0 0-1 0 0,1 1 1 0 0,-1-1 0 0 0,0 1-1 0 0,0 0 1 0 0,1 0 0 0 0,-1 0-1 0 0,1 1 1 0 0,-1-1 0 0 0,1 1-1 0 0,-1 0 1 0 0,1 0 0 0 0,0 0 0 0 0,0 0-1 0 0,-4 4 1 0 0,1-1 16 0 0,1 1 0 0 0,0 1 0 0 0,0-1 0 0 0,0 1 0 0 0,1 0 0 0 0,0 0 0 0 0,-6 14 0 0 0,10-19-208 0 0,-1 0 1 0 0,1 1-1 0 0,-1-1 0 0 0,1 0 1 0 0,0 1-1 0 0,0-1 0 0 0,0 0 1 0 0,0 1-1 0 0,0-1 0 0 0,1 0 1 0 0,0 5-1 0 0,2 4 7 0 0,5 0 10 0 0,5 2-13 0 0,-9-12-73 0 0,-1-1 13 0 0,1 2 54 0 0,7-1 12 0 0,2-3-22 0 0,-9 0-67 0 0,0 0 0 0 0,1 0 0 0 0,-1 0 1 0 0,0 0-1 0 0,0-1 0 0 0,-1 1 1 0 0,1-1-1 0 0,0 0 0 0 0,-1 0 1 0 0,0 0-1 0 0,0-1 0 0 0,0 1 0 0 0,3-5 1 0 0,-1 2-94 0 0,-4 3 35 0 0,0 1-1 0 0,0-1 0 0 0,0 0 0 0 0,0 0 1 0 0,-1 0-1 0 0,1 0 0 0 0,-1 0 1 0 0,0 0-1 0 0,0 0 0 0 0,0 0 0 0 0,0 0 1 0 0,0 0-1 0 0,-2-5 0 0 0,-3-16-848 0 0,8 25 872 0 0,3 1 196 0 0,0 1 0 0 0,0 0 0 0 0,0 0 0 0 0,0 0-1 0 0,0 1 1 0 0,-1 0 0 0 0,1 0 0 0 0,-1 0 0 0 0,6 7 0 0 0,12 10 234 0 0,-19-19-307 0 0,5 2-65 0 0,2-1-65 0 0,-9-3-232 0 0,2-2-196 0 0,3 1-518 0 0,4-7-8287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7775 0 0,'0'0'704'0'0,"0"2"-581"0"0,-3 32 1246 0 0,2 0 1 0 0,1-1-1 0 0,5 39 0 0 0,8 112 1918 0 0,-11-174-3052 0 0,-1-7-195 0 0,-1-1 0 0 0,1 1 0 0 0,-1-1 0 0 0,0 1 0 0 0,0-1 1 0 0,0 1-1 0 0,0-1 0 0 0,-1 1 0 0 0,0 4 0 0 0,1-5-189 0 0,1-5-689 0 0,1 0 611 0 0,-1 0 0 0 0,0-1 0 0 0,0 1 1 0 0,1-5-1 0 0,-2 8 220 0 0,2-8-370 0 0,-1-1 1 0 0,0 1-1 0 0,-1-1 1 0 0,-1-14-1 0 0,1 21 160 0 0,1 0-187 0 0,8-16 386 0 0,0 13-10 0 0,-5 3 10 0 0,15-6-38 0 0,-11 9 37 0 0,-4 0 9 0 0,0 0 13 0 0,0 0 1 0 0,0 0-1 0 0,0 0 1 0 0,-1 0-1 0 0,1 1 1 0 0,0 0-1 0 0,-1 0 1 0 0,1 0-1 0 0,-1 0 0 0 0,0 0 1 0 0,1 1-1 0 0,-1-1 1 0 0,0 1-1 0 0,-1 0 1 0 0,1 0-1 0 0,0 0 1 0 0,-1 0-1 0 0,0 1 1 0 0,0-1-1 0 0,0 1 1 0 0,0-1-1 0 0,2 6 1 0 0,-3-7 79 0 0,0 1 1 0 0,0 0-1 0 0,0 0 1 0 0,0-1-1 0 0,0 1 1 0 0,-1 0-1 0 0,1 0 1 0 0,-1 0-1 0 0,0 0 1 0 0,0 0-1 0 0,0 0 1 0 0,0 0-1 0 0,0 0 0 0 0,-1 0 1 0 0,1 0-1 0 0,-1 0 1 0 0,0-1-1 0 0,0 1 1 0 0,0 0-1 0 0,0 0 1 0 0,-1-1-1 0 0,1 1 1 0 0,-1-1-1 0 0,1 1 1 0 0,-1-1-1 0 0,0 1 1 0 0,0-1-1 0 0,0 0 1 0 0,0 0-1 0 0,-4 3 1 0 0,-15 7 794 0 0,20-11-548 0 0,-11-1 830 0 0,-10-3-24 0 0,21 3-1274 0 0,-15-18-1627 0 0,13 10-43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6791 0 0,'0'0'835'0'0,"0"2"-251"0"0,1 6 38 0 0,0 0 0 0 0,-1 1-1 0 0,0-1 1 0 0,0 0 0 0 0,-1 0-1 0 0,-1 8 1 0 0,-2 26 1455 0 0,4-28-1465 0 0,-1-2-167 0 0,2 0 0 0 0,-1 1 0 0 0,4 16 0 0 0,-3-22-264 0 0,-2-6-129 0 0,0 3-42 0 0,7 24 182 0 0,-6-23-123 0 0,0 4-41 0 0,0-6-156 0 0,3 8-1102 0 0,-2-8 664 0 0,0 8-3339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5063 0 0,'0'0'8364'0'0,"2"-1"-7937"0"0,23-3 60 0 0,-1-2 1 0 0,0 0-1 0 0,41-18 0 0 0,16-5-1785 0 0,-77 28 138 0 0,8-2-58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4607 0 0,'0'0'354'0'0,"1"3"-233"0"0,5 28 2238 0 0,-1 0 0 0 0,0 35 1 0 0,-2-30-1505 0 0,8 95 2225 0 0,8-22-1681 0 0,-18-107-406 0 0,-5-39-859 0 0,3 32-160 0 0,0-1 0 0 0,0 1 1 0 0,1 0-1 0 0,0 0 0 0 0,0 0 1 0 0,0-1-1 0 0,0 1 0 0 0,1 0 1 0 0,0 0-1 0 0,0 0 0 0 0,2-5 1 0 0,0 5-31 0 0,0 0 0 0 0,0 1 1 0 0,0 0-1 0 0,0 0 0 0 0,1 0 1 0 0,0 0-1 0 0,0 0 0 0 0,8-6 1 0 0,-4 4-39 0 0,-5 4 55 0 0,-1 0 5 0 0,-1 1 0 0 0,1-1 0 0 0,0 1 0 0 0,0 0 0 0 0,0 0 0 0 0,0 0 0 0 0,3-2 0 0 0,-2 3 19 0 0,-1-1 0 0 0,0 0 0 0 0,1 0-1 0 0,-1 1 1 0 0,0-1 0 0 0,1 1 0 0 0,2 0 0 0 0,5 3-6 0 0,-6-1-7 0 0,-2-1 27 0 0,1 0 0 0 0,0 0 0 0 0,-1 1 1 0 0,0-1-1 0 0,1 1 0 0 0,-1-1 0 0 0,0 1 1 0 0,0 0-1 0 0,0 0 0 0 0,0 0 0 0 0,0 0 0 0 0,0 0 1 0 0,0 0-1 0 0,-1 0 0 0 0,1 1 0 0 0,1 2 1 0 0,5 8 10 0 0,-6-10 18 0 0,2 0 17 0 0,-1 1-1 0 0,0 0 0 0 0,0 1 1 0 0,2 4-1 0 0,11 37 485 0 0,-13-32-443 0 0,-2-3-10 0 0,-1-9 222 0 0,-1 0-240 0 0,-1 8-46 0 0,0 1-40 0 0,2-9-110 0 0,15-3-4321 0 0,-7-2 824 0 0</inkml:trace>
  <inkml:trace contextRef="#ctx0" brushRef="#br0" timeOffset="1">354 294 10335 0 0,'0'0'935'0'0,"1"3"-768"0"0,7 33-2 0 0,-7-34 594 0 0,-1 3-80 0 0,1 0 0 0 0,0 0 1 0 0,0-1-1 0 0,0 1 1 0 0,3 6-1 0 0,-2-6-313 0 0,-1-1 0 0 0,0 1 0 0 0,1 0 0 0 0,-2-1 0 0 0,2 8 0 0 0,-3-10-308 0 0,-3 8-46 0 0,1 0-25 0 0,3-8-62 0 0,-1 0-47 0 0,-1 7-20 0 0,2-7-175 0 0</inkml:trace>
  <inkml:trace contextRef="#ctx0" brushRef="#br0" timeOffset="2">361 178 9471 0 0,'0'0'1840'0'0,"8"12"-1392"0"0,-2-2 88 0 0,5-1-536 0 0,2-2-4912 0 0</inkml:trace>
  <inkml:trace contextRef="#ctx0" brushRef="#br0" timeOffset="3">622 268 1375 0 0,'0'0'4955'0'0,"-6"-5"-1860"0"0,5 4-2894 0 0,0 0 0 0 0,0 0 0 0 0,-1 0-1 0 0,1 1 1 0 0,0-1 0 0 0,-1 0 0 0 0,1 1 0 0 0,0-1 0 0 0,-1 1 0 0 0,1-1 0 0 0,-1 1 0 0 0,1 0 0 0 0,0 0 0 0 0,-1-1 0 0 0,1 1 0 0 0,-1 0 0 0 0,1 0 0 0 0,-1 1 0 0 0,1-1 0 0 0,-1 0-1 0 0,1 0 1 0 0,0 1 0 0 0,-2 0 0 0 0,0 0-96 0 0,-4 2 182 0 0,0 0 0 0 0,0 1 0 0 0,0 0 1 0 0,1 0-1 0 0,-1 0 0 0 0,1 1 0 0 0,0 0 0 0 0,1 0 1 0 0,-1 1-1 0 0,-8 10 0 0 0,8-6 58 0 0,4-8-252 0 0,0 0 0 0 0,1 1 0 0 0,-1-1 0 0 0,1 0 0 0 0,-1 1 0 0 0,1-1 0 0 0,0 1 1 0 0,0 0-1 0 0,0-1 0 0 0,1 1 0 0 0,-1 0 0 0 0,1-1 0 0 0,-1 5 0 0 0,4 11-10 0 0,0-15-85 0 0,-1-1 13 0 0,-2-1-7 0 0,1-1 0 0 0,-1 1-1 0 0,0-1 1 0 0,1 1-1 0 0,-1 0 1 0 0,1-1 0 0 0,0 1-1 0 0,-1-1 1 0 0,1 1 0 0 0,-1-1-1 0 0,1 0 1 0 0,0 1 0 0 0,-1-1-1 0 0,1 0 1 0 0,0 1 0 0 0,0-1-1 0 0,3 2 7 0 0,13 7 51 0 0,-12-9-60 0 0,0 0 8 0 0,17 1 48 0 0,-16-3-65 0 0,-1 0-8 0 0,0 1-353 0 0,0 0-1 0 0,0-1 0 0 0,0 0 1 0 0,0 0-1 0 0,-1 0 0 0 0,1 0 1 0 0,-1-1-1 0 0,1 0 0 0 0,-1 0 1 0 0,0 0-1 0 0,0 0 1 0 0,6-8-1 0 0,-6 5-1421 0 0</inkml:trace>
  <inkml:trace contextRef="#ctx0" brushRef="#br0" timeOffset="4">655 1 3223 0 0,'0'0'8475'0'0,"1"2"-7782"0"0,4 21 1075 0 0,4 31 0 0 0,-3-9-646 0 0,26 106 618 0 0,-15-60-1484 0 0,-17-89-390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1839 0 0,'0'0'7164'0'0,"-1"1"-6354"0"0,-2 3-683 0 0,0 0-1 0 0,0-1 1 0 0,0 0 0 0 0,-1 1 0 0 0,0-1 0 0 0,1 0 0 0 0,-1-1 0 0 0,0 1 0 0 0,-5 2 0 0 0,-11 7 22 0 0,-1 3-6 0 0,-44 21 0 0 0,58-33-148 0 0,4-1 240 0 0,5-2 166 0 0,1-1-210 0 0,0 0 1 0 0,0 0-1 0 0,0 1 0 0 0,0-1 1 0 0,1 1-1 0 0,3 0 0 0 0,2 1 138 0 0,-1 1-1 0 0,1 0 0 0 0,-1 1 0 0 0,10 3 0 0 0,-8-2-112 0 0,0 0-1 0 0,15 2 0 0 0,-12-4-112 0 0,-9-1-81 0 0,5 5 1 0 0,-8-5-142 0 0,6-3-2047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9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88 3679 0 0,'0'0'284'0'0,"0"1"-186"0"0,-8 51 1548 0 0,3 0 1 0 0,1 0 0 0 0,6 71-1 0 0,-1-113-1525 0 0,-1-5-48 0 0,0-1 0 0 0,1 1 0 0 0,-1 0 1 0 0,1 0-1 0 0,2 6 0 0 0,-2-10 278 0 0,-2-18-1659 0 0,0 1 479 0 0,-7-32-1 0 0,-30-165-3276 0 0,38 208 4187 0 0,-1 1 1 0 0,1-1-1 0 0,1 0 1 0 0,-1 1-1 0 0,1-1 1 0 0,-1 1-1 0 0,1-1 1 0 0,1 1-1 0 0,-1 0 0 0 0,1-1 1 0 0,-1 1-1 0 0,1 0 1 0 0,0 0-1 0 0,1 0 1 0 0,-1 0-1 0 0,1 0 1 0 0,-1 1-1 0 0,1-1 1 0 0,1 1-1 0 0,-1 0 1 0 0,0-1-1 0 0,1 2 1 0 0,-1-1-1 0 0,8-4 1 0 0,-7 4-8 0 0,0 1 0 0 0,0 0 0 0 0,0 0 0 0 0,1 1 0 0 0,-1-1 0 0 0,0 1 0 0 0,1 0 0 0 0,-1 0 0 0 0,1 0 0 0 0,-1 1 0 0 0,1 0 0 0 0,-1 0 0 0 0,1 0 1 0 0,-1 0-1 0 0,1 1 0 0 0,-1-1 0 0 0,1 1 0 0 0,-1 0 0 0 0,0 1 0 0 0,1-1 0 0 0,-1 1 0 0 0,0 0 0 0 0,0 0 0 0 0,0 0 0 0 0,4 3 0 0 0,-1 0 24 0 0,0 1 0 0 0,-1 0 0 0 0,1 0 0 0 0,-1 1 0 0 0,-1-1 0 0 0,1 2 0 0 0,-1-1 0 0 0,0 0 0 0 0,0 1 0 0 0,4 12 0 0 0,-7-17-38 0 0,-1 1 1 0 0,0 0 0 0 0,0-1 0 0 0,0 1-1 0 0,0 0 1 0 0,0 0 0 0 0,-1 0 0 0 0,0 0-1 0 0,0 0 1 0 0,0 0 0 0 0,0-1 0 0 0,-1 1-1 0 0,1 0 1 0 0,-1 0 0 0 0,0 0 0 0 0,0 0-1 0 0,0-1 1 0 0,-1 1 0 0 0,1-1-1 0 0,-1 1 1 0 0,0-1 0 0 0,0 1 0 0 0,0-1-1 0 0,-1 0 1 0 0,1 0 0 0 0,-4 3 0 0 0,3-2-22 0 0,0-1 0 0 0,0 0 0 0 0,0 0 0 0 0,-1 0 0 0 0,1-1 0 0 0,-1 1 0 0 0,0-1 1 0 0,1 0-1 0 0,-1 0 0 0 0,0 0 0 0 0,-1-1 0 0 0,1 1 0 0 0,0-1 0 0 0,0 0 0 0 0,-1 0 0 0 0,1 0 1 0 0,0-1-1 0 0,-1 0 0 0 0,1 1 0 0 0,-1-2 0 0 0,1 1 0 0 0,0 0 0 0 0,-8-3 0 0 0,2 1-79 0 0,0 0 0 0 0,1-1 0 0 0,-1 0 0 0 0,1-1 0 0 0,-1 0 0 0 0,1 0 0 0 0,-15-11 0 0 0,23 15-142 0 0,0-4-281 0 0,3 4 89 0 0,2 2 420 0 0,14 8-21 0 0,19 11 1 0 0,10 7 310 0 0,-4-6-46 0 0,40 19 173 0 0,-82-40-531 0 0,7 1-932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0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2759 0 0,'0'0'10584'0'0,"0"2"-9980"0"0,8 116 3591 0 0,-4-86-3780 0 0,-4-31-349 0 0,2 10 160 0 0,-2-3-168 0 0,-2 1-46 0 0,0-3-33 0 0,1-5-79 0 0,2-2-283 0 0,30-100-638 0 0,-30 97 902 0 0,1 0 0 0 0,-1-1 1 0 0,1 1-1 0 0,0 0 0 0 0,0 0 0 0 0,1 0 0 0 0,-1 0 1 0 0,1 0-1 0 0,0 1 0 0 0,5-6 0 0 0,-2 4 23 0 0,0 2 19 0 0,-6 3 74 0 0,1 0 0 0 0,-1-1 0 0 0,0 1 0 0 0,1 0-1 0 0,-1 0 1 0 0,0-1 0 0 0,1 1 0 0 0,-1 0 0 0 0,1 0 0 0 0,-1 0 0 0 0,0 0-1 0 0,1 0 1 0 0,-1-1 0 0 0,1 1 0 0 0,-1 0 0 0 0,1 0 0 0 0,-1 0 0 0 0,1 0-1 0 0,-1 0 1 0 0,1 0 0 0 0,-1 0 0 0 0,0 1 0 0 0,1-1 0 0 0,0 0 0 0 0,8 2-18 0 0,-7-2 55 0 0,0 1 0 0 0,0 0-1 0 0,0 0 1 0 0,0 0-1 0 0,0 0 1 0 0,0 0 0 0 0,0 0-1 0 0,-1 1 1 0 0,1-1 0 0 0,0 0-1 0 0,0 1 1 0 0,-1 0 0 0 0,1-1-1 0 0,-1 1 1 0 0,2 2-1 0 0,14 28 493 0 0,-13-20-304 0 0,0-1-1 0 0,-1 1 0 0 0,2 20 1 0 0,-5-30-24 0 0,4 5-290 0 0</inkml:trace>
  <inkml:trace contextRef="#ctx0" brushRef="#br0" timeOffset="1">240 109 1839 0 0,'1'2'9050'0'0,"2"0"-8818"0"0,0 0 0 0 0,0 0 0 0 0,0 0 0 0 0,0-1 0 0 0,0 1 0 0 0,1-1 1 0 0,-1 0-1 0 0,0 1 0 0 0,1-2 0 0 0,-1 1 0 0 0,1 0 0 0 0,-1-1 0 0 0,1 1 0 0 0,-1-1 1 0 0,1 0-1 0 0,0 0 0 0 0,6-2 0 0 0,-3 1-193 0 0,1 0 0 0 0,0-1 0 0 0,-1 0-1 0 0,1 0 1 0 0,-1 0 0 0 0,0-1 0 0 0,10-6 0 0 0,-15 8 4 0 0,5-3-33 0 0,-6 3-26 0 0,-1 1-1 0 0,1-1 0 0 0,0 0 0 0 0,0 0 1 0 0,-1 1-1 0 0,1-1 0 0 0,0 0 1 0 0,-1 0-1 0 0,1 0 0 0 0,-1 0 0 0 0,1 1 1 0 0,-1-1-1 0 0,1 0 0 0 0,-1 0 1 0 0,0 0-1 0 0,0 0 0 0 0,1 0 0 0 0,-1 0 1 0 0,0 0-1 0 0,0 0 0 0 0,0 0 0 0 0,0-1 1 0 0,0 1-1 0 0,0 0 0 0 0,0 0 1 0 0,-1 0-1 0 0,1 0 0 0 0,0 0 0 0 0,0 0 1 0 0,-1 0-1 0 0,1 0 0 0 0,-1 1 1 0 0,1-1-1 0 0,-1 0 0 0 0,1 0 0 0 0,-1 0 1 0 0,1 0-1 0 0,-2-1 0 0 0,-5-6-95 0 0,0-1 0 0 0,0 1 0 0 0,-14-11 0 0 0,18 17 86 0 0,1 0 1 0 0,-1 0-1 0 0,1 0 0 0 0,-1 1 1 0 0,0-1-1 0 0,0 1 0 0 0,0 0 0 0 0,1-1 1 0 0,-1 2-1 0 0,0-1 0 0 0,-1 0 1 0 0,1 0-1 0 0,0 1 0 0 0,0 0 1 0 0,0 0-1 0 0,0 0 0 0 0,-5 0 1 0 0,5 1 70 0 0,0-1-1 0 0,1 1 1 0 0,-1 0 0 0 0,0 0 0 0 0,0 1 0 0 0,0-1 0 0 0,0 1 0 0 0,1-1 0 0 0,-1 1 0 0 0,1 0 0 0 0,-1 0-1 0 0,1 0 1 0 0,-3 3 0 0 0,1-1 67 0 0,1 1-1 0 0,0-1 1 0 0,-1 1-1 0 0,2 0 1 0 0,-1 0-1 0 0,-4 10 0 0 0,4-6 80 0 0,1 0 0 0 0,0 0-1 0 0,0-1 1 0 0,0 1-1 0 0,1 1 1 0 0,0-1-1 0 0,1 0 1 0 0,0 0 0 0 0,2 9-1 0 0,-1-13-118 0 0,0 0-1 0 0,0 0 0 0 0,1 0 1 0 0,0 0-1 0 0,0 0 1 0 0,0-1-1 0 0,0 1 0 0 0,1-1 1 0 0,0 0-1 0 0,0 0 1 0 0,0 0-1 0 0,0 0 0 0 0,0 0 1 0 0,1-1-1 0 0,0 1 1 0 0,4 2-1 0 0,-5-4-63 0 0,-1 0 0 0 0,1 0 1 0 0,0-1-1 0 0,0 1 0 0 0,0-1 0 0 0,0 0 1 0 0,1 0-1 0 0,-1 0 0 0 0,0 0 0 0 0,0-1 1 0 0,1 1-1 0 0,-1-1 0 0 0,0 0 0 0 0,0 0 1 0 0,1 0-1 0 0,-1 0 0 0 0,0 0 0 0 0,1-1 1 0 0,-1 0-1 0 0,0 1 0 0 0,0-1 0 0 0,0-1 1 0 0,1 1-1 0 0,-1 0 0 0 0,3-2 0 0 0,31-25-1307 0 0,-21 16-316 0 0</inkml:trace>
  <inkml:trace contextRef="#ctx0" brushRef="#br0" timeOffset="2">612 74 919 0 0,'0'0'9682'0'0,"-3"-8"-8988"0"0,-1-2 426 0 0,4 8-890 0 0,-1 0 1 0 0,0 0-1 0 0,0-1 0 0 0,0 1 0 0 0,0 0 1 0 0,0 0-1 0 0,0 0 0 0 0,-3-3 0 0 0,2 4-166 0 0,0 1 1 0 0,0-1-1 0 0,0 1 0 0 0,1 0 0 0 0,-1 0 1 0 0,0 0-1 0 0,0 0 0 0 0,0 0 0 0 0,0 0 1 0 0,-2 1-1 0 0,2-1 13 0 0,-3 1 63 0 0,-1 1 0 0 0,1-1 0 0 0,0 1-1 0 0,-1 0 1 0 0,1 1 0 0 0,0-1 0 0 0,0 1 0 0 0,1 0-1 0 0,-1 0 1 0 0,1 0 0 0 0,-1 1 0 0 0,-5 6 0 0 0,9-9-106 0 0,-1 0 0 0 0,1 1 0 0 0,0-1 0 0 0,-1 1 0 0 0,1-1 0 0 0,0 1 0 0 0,0 0 0 0 0,0-1 1 0 0,1 1-1 0 0,-1 0 0 0 0,0-1 0 0 0,0 1 0 0 0,1 0 0 0 0,-1 0 0 0 0,1 0 0 0 0,0 0 0 0 0,0 0 1 0 0,-1 0-1 0 0,1 0 0 0 0,1 3 0 0 0,-1-3-6 0 0,1 0 1 0 0,0 0-1 0 0,0 0 1 0 0,-1 0-1 0 0,1-1 1 0 0,1 1 0 0 0,-1 0-1 0 0,0 0 1 0 0,0-1-1 0 0,0 1 1 0 0,1-1-1 0 0,-1 1 1 0 0,1-1-1 0 0,0 0 1 0 0,-1 1-1 0 0,1-1 1 0 0,0 0-1 0 0,-1 0 1 0 0,4 1-1 0 0,13 6-28 0 0,-1 2 0 0 0,0 0 0 0 0,25 19 0 0 0,-36-22 0 0 0,-3 2 0 0 0,-3-8 2 0 0,0 0 0 0 0,1 0-1 0 0,-1-1 1 0 0,0 1 0 0 0,0 0-1 0 0,0 0 1 0 0,0 0 0 0 0,0 0-1 0 0,0 0 1 0 0,0-1 0 0 0,0 1-1 0 0,-1 0 1 0 0,1 0 0 0 0,0 0-1 0 0,0 0 1 0 0,-1-1 0 0 0,1 1-1 0 0,0 0 1 0 0,-1 0 0 0 0,1-1-1 0 0,-1 1 1 0 0,1 0 0 0 0,-1-1-1 0 0,1 1 1 0 0,-1 0 0 0 0,1-1-1 0 0,-1 1 1 0 0,0-1 0 0 0,1 1-1 0 0,-1-1 1 0 0,0 1 0 0 0,0-1-1 0 0,1 1 1 0 0,-2-1 0 0 0,-2 2 3 0 0,1 0 1 0 0,0-1-1 0 0,0 1 1 0 0,0-1-1 0 0,0 0 1 0 0,-1 0-1 0 0,1 0 1 0 0,-1-1 0 0 0,1 1-1 0 0,0-1 1 0 0,-1 1-1 0 0,1-1 1 0 0,-1 0-1 0 0,1-1 1 0 0,-1 1-1 0 0,1-1 1 0 0,-1 1 0 0 0,1-1-1 0 0,0 0 1 0 0,0 0-1 0 0,-1-1 1 0 0,1 1-1 0 0,0-1 1 0 0,0 1-1 0 0,-5-5 1 0 0,-4 0-103 0 0,11 5-13 0 0,-4-2 31 0 0</inkml:trace>
  <inkml:trace contextRef="#ctx0" brushRef="#br0" timeOffset="3">822 58 6847 0 0,'0'0'623'0'0,"-8"3"-502"0"0,4-2 193 0 0,-1 0 1 0 0,1 0-1 0 0,-1-1 0 0 0,0 0 0 0 0,1 0 0 0 0,-1 0 0 0 0,-6-2 0 0 0,7 2 291 0 0,-1-1 1 0 0,0 1-1 0 0,1 0 0 0 0,-1 0 1 0 0,-5 1-1 0 0,8-1-498 0 0,0 1-1 0 0,0-1 1 0 0,1 1 0 0 0,-1 0-1 0 0,1-1 1 0 0,-1 1-1 0 0,0 0 1 0 0,1 0 0 0 0,0 0-1 0 0,-1 0 1 0 0,1 0 0 0 0,-1 1-1 0 0,1-1 1 0 0,0 0-1 0 0,0 1 1 0 0,0-1 0 0 0,-2 4-1 0 0,2-4 426 0 0,6 18-392 0 0,-4-17-135 0 0,0-1-1 0 0,-1 1 1 0 0,1 0-1 0 0,0-1 0 0 0,0 1 1 0 0,0-1-1 0 0,0 1 1 0 0,0-1-1 0 0,1 1 1 0 0,-1-1-1 0 0,0 0 1 0 0,1 0-1 0 0,2 3 0 0 0,2 0-2 0 0,50 60-2 0 0,-39-44 0 0 0,-15-18 2 0 0,-2-1-1 0 0,1-1 0 0 0,-1 1 0 0 0,1-1 0 0 0,-1 1 0 0 0,1-1 0 0 0,-1 1 0 0 0,1 0 0 0 0,-1-1 0 0 0,0 1 0 0 0,1-1 0 0 0,-1 1 0 0 0,0 0 0 0 0,1 0 0 0 0,-1-1 0 0 0,0 1 0 0 0,0 0 0 0 0,0 0 0 0 0,0-1 0 0 0,0 1 0 0 0,0 0 0 0 0,0 0 0 0 0,0-1 0 0 0,0 1 0 0 0,0 1 0 0 0,0 0 50 0 0,0 0-1 0 0,0 0 1 0 0,0 0 0 0 0,-1 0 0 0 0,1 0 0 0 0,0 0-1 0 0,-1 0 1 0 0,0-1 0 0 0,1 1 0 0 0,-1 0-1 0 0,0 0 1 0 0,0 0 0 0 0,0 0 0 0 0,0-1-1 0 0,0 1 1 0 0,0 0 0 0 0,-1-1 0 0 0,1 1 0 0 0,-1-1-1 0 0,1 0 1 0 0,-1 1 0 0 0,1-1 0 0 0,-1 0-1 0 0,0 0 1 0 0,1 0 0 0 0,-1 0 0 0 0,0 0 0 0 0,-4 1-1 0 0,-1 0 201 0 0,0 0-1 0 0,0 0 1 0 0,0 0-1 0 0,-1-1 0 0 0,1 0 1 0 0,-13 0-1 0 0,16-1-292 0 0,1 0 0 0 0,0 0 0 0 0,0-1 0 0 0,-1 1-1 0 0,1-1 1 0 0,0 1 0 0 0,0-1 0 0 0,0 0 0 0 0,0 0 0 0 0,0-1-1 0 0,0 1 1 0 0,0-1 0 0 0,0 1 0 0 0,0-1 0 0 0,1 0 0 0 0,-1 0 0 0 0,1 0-1 0 0,-1-1 1 0 0,1 1 0 0 0,-4-5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45.201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327 673 3223 0 0,'0'0'222'0'0,"-8"5"-868"0"0,-5 2 646 0 0,-20 15 0 0 0,21-13 0 0 0,-22 12 0 0 0,17-12 19 0 0,1 0-1 0 0,1 2 0 0 0,-1 0 1 0 0,2 0-1 0 0,-1 1 0 0 0,2 1 1 0 0,-23 27-1 0 0,11-11 265 0 0,15-17 408 0 0,-15 19 0 0 0,22-26-537 0 0,0 0-1 0 0,0 0 0 0 0,1 0 1 0 0,-1 1-1 0 0,1-1 0 0 0,1 1 1 0 0,-3 10-1 0 0,2 3-136 0 0,1 1 0 0 0,0 0 0 0 0,2 0 0 0 0,0 0 0 0 0,2 0 0 0 0,0-1 0 0 0,1 1 0 0 0,8 23 0 0 0,-4-17-17 0 0,-3-8 0 0 0,0-1 0 0 0,1 0 0 0 0,1-1 0 0 0,0 1 0 0 0,14 21 0 0 0,-19-35 0 0 0,-1 1 0 0 0,12 6 0 0 0,11 8 6 0 0,-10-6 3 0 0,1-1 1 0 0,1 0 0 0 0,0-1 0 0 0,0-1 0 0 0,20 8-1 0 0,-23-13 15 0 0,0 0 0 0 0,0 0 0 0 0,0-2 0 0 0,0 1 0 0 0,1-2 0 0 0,-1 0 0 0 0,1 0 0 0 0,-1-2 0 0 0,1 1 0 0 0,-1-2 0 0 0,20-3 0 0 0,-16 2-30 0 0,0 0 0 0 0,0 2 0 0 0,1 0 0 0 0,-1 1 0 0 0,30 4 0 0 0,-7 2-12 0 0,51 16 0 0 0,-35-10 18 0 0,-39-9 0 0 0,0 1 0 0 0,-1 0 0 0 0,29 12 0 0 0,110 46 0 0 0,-141-58 3 0 0,0 0 0 0 0,1-1 0 0 0,-1-1 0 0 0,19 2 0 0 0,60-3 25 0 0,-58-2-17 0 0,46 5-1 0 0,-20 2-1 0 0,81-3-1 0 0,61-14 39 0 0,-144 7-79 0 0,97 6 0 0 0,-115-1 32 0 0,0-1 0 0 0,0-3 0 0 0,44-8 0 0 0,14-1 0 0 0,134-20 183 0 0,-227 31-187 0 0,35-4 56 0 0,53 0-1 0 0,-4 1-37 0 0,-30-1 6 0 0,233-10 264 0 0,-89 26 712 0 0,-35-9-856 0 0,-62-6-4 0 0,194-34 0 0 0,-248 29 189 0 0,0 3 0 0 0,1 1 0 0 0,87 5 0 0 0,99-4-18 0 0,-179 1-266 0 0,-5-3-36 0 0,23 0 54 0 0,-16 5-59 0 0,65 2 11 0 0,301-2 204 0 0,-382 0-195 0 0,65 0 1 0 0,229-16 171 0 0,-43-5-139 0 0,-242 22-48 0 0,263-6 44 0 0,-12-22 79 0 0,-219 26-124 0 0,106 11-1 0 0,-94-2-60 0 0,1 6 46 0 0,-59-6 10 0 0,111 22 137 0 0,131 4-144 0 0,-256-31 8 0 0,50-3 0 0 0,-48 0 0 0 0,41 3 0 0 0,128 20 72 0 0,-117-14-72 0 0,0-3 0 0 0,99-7 0 0 0,23-22 0 0 0,1 28 0 0 0,-40 2 0 0 0,-89-8 0 0 0,120-4 0 0 0,-4-1 43 0 0,-70 4-22 0 0,-98 3-21 0 0,132-12 0 0 0,-27 1 0 0 0,-79 7 25 0 0,76 4 0 0 0,-47 2-11 0 0,277-19 50 0 0,-282 15-64 0 0,145 15 0 0 0,-98-3 0 0 0,-24-11 30 0 0,-64 0-13 0 0,42 2 0 0 0,-19 6-21 0 0,-21-2 18 0 0,35-1 0 0 0,-30-4 149 0 0,178-3 545 0 0,49-16-211 0 0,-217 18-440 0 0,-1 3-1 0 0,52 8 0 0 0,60 3 5 0 0,-133-14-13 0 0,-1-1 0 0 0,1-1 0 0 0,54-14 0 0 0,20-14-38 0 0,-54 16 6 0 0,2 3 0 0 0,-1 1 0 0 0,86-6 0 0 0,-114 15 3 0 0,-1-1-1 0 0,1-2 1 0 0,-1 0 0 0 0,34-13-1 0 0,74-42 81 0 0,-123 58-99 0 0,136-81 128 0 0,-132 76-114 0 0,0 1 0 0 0,0-1 0 0 0,-1-1 0 0 0,0 0 0 0 0,0 0-1 0 0,-1 0 1 0 0,0-1 0 0 0,0 0 0 0 0,6-13 0 0 0,5-12 145 0 0,-2-1 0 0 0,23-70 0 0 0,-33 82-33 0 0,-1-1-1 0 0,0 0 0 0 0,-2 0 1 0 0,-1 0-1 0 0,-2-43 0 0 0,-4 30 174 0 0,-2 0 0 0 0,-12-43 0 0 0,16 73-313 0 0,0-2 27 0 0,-1 0 1 0 0,0 0-1 0 0,0 1 0 0 0,-1-1 1 0 0,0 1-1 0 0,0 0 0 0 0,-1 0 1 0 0,0 0-1 0 0,-1 1 0 0 0,0 0 1 0 0,0 0-1 0 0,0 0 0 0 0,-1 1 1 0 0,0 0-1 0 0,0 0 0 0 0,0 1 1 0 0,-1-1-1 0 0,0 2 0 0 0,-9-5 1 0 0,-47-26 204 0 0,48 26-198 0 0,1 0-1 0 0,-1 1 0 0 0,-1 1 0 0 0,-19-6 0 0 0,-57-13 1 0 0,-99-25 24 0 0,135 41-44 0 0,-60-3 0 0 0,17 2 0 0 0,57 6 16 0 0,-1-2 0 0 0,2-2 0 0 0,-44-14 0 0 0,83 21-16 0 0,-191-59 0 0 0,170 55 0 0 0,-1 2 0 0 0,1 0 0 0 0,-1 2 0 0 0,1 0 0 0 0,-1 2 0 0 0,-31 3 0 0 0,2 3-66 0 0,0-2 0 0 0,0-3 0 0 0,-56-6 0 0 0,-103-6-115 0 0,130 13 146 0 0,-92 15 0 0 0,-10 0 30 0 0,98-13 5 0 0,-157 12 0 0 0,181-10 0 0 0,1-3 0 0 0,-1-3 0 0 0,-122-14 0 0 0,-183-56 0 0 0,309 57 0 0 0,-53-6 0 0 0,-164-8 0 0 0,180 25 0 0 0,-148 15 0 0 0,210-10 0 0 0,-211 22 0 0 0,1 17 0 0 0,161-26 0 0 0,0-4 0 0 0,-101 2 0 0 0,-46 10 0 0 0,150-14 0 0 0,15-4 0 0 0,-88-3 0 0 0,-67-15 0 0 0,157 8 0 0 0,-16 2 0 0 0,-95 11 0 0 0,16 0 0 0 0,-84 2 58 0 0,107-3-52 0 0,62-2 16 0 0,-37 0 20 0 0,-123-2 33 0 0,224-4-73 0 0,-216 9-15 0 0,91-1 13 0 0,59-5 0 0 0,-24 0-24 0 0,-40 3-16 0 0,-27 16 40 0 0,23-2 0 0 0,38-11-98 0 0,-124-6 0 0 0,161-2 46 0 0,0 3 0 0 0,-98 19 0 0 0,22-5 52 0 0,54-9 0 0 0,82-8 0 0 0,-197 31 0 0 0,17-2 1 0 0,86-16-12 0 0,47-6-24 0 0,-110 16 12 0 0,114-19 31 0 0,-65-2-1 0 0,-430-7 42 0 0,344 4-98 0 0,108 4 44 0 0,-93 17 0 0 0,157-17 4 0 0,-404 68 1 0 0,28-17 0 0 0,390-53 0 0 0,-271 43 0 0 0,230-34 0 0 0,-23 5 0 0 0,24-4 0 0 0,-60 4 0 0 0,85-14-2 0 0,0-1 1 0 0,0-2-1 0 0,0-1 0 0 0,0-2 0 0 0,-38-9 1 0 0,50 9-26 0 0,-12-3 0 0 0,17 6 27 0 0,14 1 0 0 0,-1 0 0 0 0,1 0 0 0 0,-1 1 0 0 0,1-1 0 0 0,-1 0 0 0 0,1 0 0 0 0,-1 0 0 0 0,1 0 0 0 0,-1 0 0 0 0,1 0 0 0 0,-1 0 0 0 0,1-1 0 0 0,-1 1 0 0 0,1 0 0 0 0,-1 0 0 0 0,1 0 0 0 0,-1 0 0 0 0,1-1 0 0 0,-1 1 0 0 0,1 0 0 0 0,-1-1 0 0 0,0 1 0 0 0,1-1 0 0 0,-1 1 0 0 0,1-1 0 0 0,-1 1 0 0 0,1 0 0 0 0,-1 0 0 0 0,1-1 0 0 0,-1 1 0 0 0,0 0 0 0 0,1 0 0 0 0,-1 0 0 0 0,1-1 0 0 0,-1 1 0 0 0,0 0 0 0 0,1 0 0 0 0,-1 0 0 0 0,0 0 0 0 0,1 0 0 0 0,-2 0 0 0 0,-7-2 0 0 0,0 0 0 0 0,0-1 0 0 0,-15-7 0 0 0,23 9 0 0 0,0 0 0 0 0,-1 0 0 0 0,1 1 0 0 0,-1-1 0 0 0,1 1 0 0 0,0-1 0 0 0,-1 1 0 0 0,1 0 0 0 0,-1-1 0 0 0,-2 1 0 0 0,-2-1 0 0 0,2 0-3 0 0,0 0 0 0 0,0 0 1 0 0,-1 1-1 0 0,1-1 0 0 0,0 1 0 0 0,0 0 0 0 0,-7 0 0 0 0,-34 10-32 0 0,20-4 29 0 0,14-3 6 0 0,-33 7-2253 0 0,36-8 1018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47.787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325 2090 5295 0 0,'0'0'1064'0'0,"-1"1"-485"0"0,-6 2 18 0 0,6-2 306 0 0,-1-1-640 0 0,-17 4 418 0 0,18-3-522 0 0,-2-2-103 0 0,1 1-44 0 0,-1-1 0 0 0,0 0 0 0 0,1 0 0 0 0,-1 0 0 0 0,1-1 0 0 0,-1 1 0 0 0,1 0 0 0 0,0-1 0 0 0,0 0 0 0 0,-1 1 1 0 0,1-1-1 0 0,0 0 0 0 0,0 0 0 0 0,1 0 0 0 0,-1 0 0 0 0,0-1 0 0 0,1 1 0 0 0,-2-3 0 0 0,-5-8 139 0 0,2-1-1 0 0,-7-16 1 0 0,7 14 26 0 0,-18-46 75 0 0,-21-96 0 0 0,12 37-68 0 0,13 52 67 0 0,-11-77 0 0 0,8 44 103 0 0,15 67-161 0 0,3 11-133 0 0,0-1 1 0 0,2 1-1 0 0,-1-27 1 0 0,4-6-11 0 0,-2-122-36 0 0,-3 111 39 0 0,1 10-53 0 0,2 38 0 0 0,0-34 0 0 0,5 18 0 0 0,12-68 0 0 0,9 10 0 0 0,-20 81-39 0 0,5-12 11 0 0,19-19-30 0 0,-22 33 47 0 0,-1 0 11 0 0,0 4 0 0 0,8-3 0 0 0,0-2 0 0 0,1-1 0 0 0,-10 8-14 0 0,16-14-36 0 0,2 0 50 0 0,-10 8 0 0 0,19-14 0 0 0,-5 4 0 0 0,-6 7 0 0 0,-2 0 0 0 0,-8 8 0 0 0,1 1 0 0 0,2-2-4 0 0,-12 5 11 0 0,10-1-29 0 0,11-3-23 0 0,-5 2 45 0 0,-13 5 0 0 0,34-9 0 0 0,-26 6 0 0 0,-1-1 0 0 0,0 0 0 0 0,38-8 0 0 0,-13-1 0 0 0,-30 11 0 0 0,5-2 0 0 0,-1-1 0 0 0,0 0 0 0 0,0 0 0 0 0,15-10 0 0 0,19-13 0 0 0,-32 21 0 0 0,1 2 0 0 0,0 0 0 0 0,-1 2 0 0 0,1 1 0 0 0,-1-1 0 0 0,0 0 0 0 0,-1 0 0 0 0,2-2 0 0 0,-1 1 0 0 0,-2-1 15 0 0,-8 3 618 0 0</inkml:trace>
  <inkml:trace contextRef="#ctx0" brushRef="#br0" timeOffset="1">685 18 4399 0 0,'0'0'1352'0'0,"8"-9"367"0"0,-1 1 1456 0 0,-5 8-3095 0 0,44 4 342 0 0,-45-3-413 0 0,0-1 0 0 0,-1 0 0 0 0,1 0 1 0 0,0 0-1 0 0,-1 0 0 0 0,1 0 0 0 0,0 0 0 0 0,-1 0 0 0 0,1 0 0 0 0,-1 0 0 0 0,1 0 0 0 0,0 0 0 0 0,-1 0 0 0 0,1-1 0 0 0,0 1 0 0 0,-1 0 0 0 0,1 0 0 0 0,-1-1 0 0 0,2 0 0 0 0,6-2 52 0 0,20 4 271 0 0,-25-1-299 0 0,20 6 12 0 0,-18-5-21 0 0,19 12 83 0 0,-15-7-32 0 0,-7-5 327 0 0,-1-2-335 0 0,6 1-54 0 0,-8 11-13 0 0,-3 2 31 0 0,-1 1 0 0 0,-1-1 0 0 0,0-1 0 0 0,-1 1-1 0 0,0-1 1 0 0,-1 0 0 0 0,-1 0 0 0 0,-14 15 0 0 0,-10 12 155 0 0,16-20-110 0 0,11-11-53 0 0,5-7 30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2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1375 0 0,'0'0'9416'0'0,"-7"4"-9393"0"0,-17 9-19 0 0,1 9 288 0 0,8-6 181 0 0,9-10-188 0 0,1 0-1 0 0,-1 1 0 0 0,1 0 0 0 0,1 0 0 0 0,-1 0 1 0 0,1 0-1 0 0,0 1 0 0 0,1 0 0 0 0,0-1 0 0 0,0 1 1 0 0,1 1-1 0 0,0-1 0 0 0,0 0 0 0 0,1 1 1 0 0,0-1-1 0 0,0 0 0 0 0,1 16 0 0 0,1-20-245 0 0,1 0-1 0 0,-1 0 0 0 0,1 0 0 0 0,-1-1 1 0 0,1 1-1 0 0,0-1 0 0 0,0 1 0 0 0,1-1 1 0 0,-1 0-1 0 0,1 0 0 0 0,0 0 0 0 0,5 4 1 0 0,-7-5-32 0 0,0-1 0 0 0,1 1 0 0 0,0-1 0 0 0,-1 0 0 0 0,1 0 0 0 0,-1 0 0 0 0,1 0 0 0 0,0 0 0 0 0,0 0 0 0 0,0 0 0 0 0,-1 0 0 0 0,1-1 0 0 0,0 1 0 0 0,0-1 0 0 0,0 1 0 0 0,0-1 0 0 0,3 0 0 0 0,2 1 32 0 0,-1 0-13 0 0,17-1 25 0 0,-3-1-4108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32 1375 0 0,'0'0'10656'0'0,"-19"-10"-10192"0"0,12 6-443 0 0,-1 1 0 0 0,0 0 0 0 0,0 0-1 0 0,0 0 1 0 0,-12-2 0 0 0,17 5 15 0 0,1 0 1 0 0,-1 0-1 0 0,1-1 1 0 0,-1 1-1 0 0,1 1 0 0 0,-1-1 1 0 0,1 0-1 0 0,-1 1 1 0 0,1-1-1 0 0,0 1 1 0 0,-1 0-1 0 0,1-1 0 0 0,0 1 1 0 0,-1 0-1 0 0,1 1 1 0 0,0-1-1 0 0,0 0 0 0 0,0 1 1 0 0,0-1-1 0 0,0 1 1 0 0,0-1-1 0 0,0 1 1 0 0,-2 3-1 0 0,1 0 150 0 0,1 1 0 0 0,-1-1 0 0 0,1 1 0 0 0,1-1 0 0 0,-1 1 0 0 0,1-1 0 0 0,-1 1 0 0 0,1 8 0 0 0,0-8-35 0 0,0 2 30 0 0,0 1-1 0 0,1-1 0 0 0,0 1 1 0 0,0 0-1 0 0,1-1 0 0 0,0 1 1 0 0,1-1-1 0 0,0 1 0 0 0,5 12 1 0 0,-6-16-153 0 0,1-1 0 0 0,0 1 1 0 0,1-1-1 0 0,-1 0 1 0 0,0 0-1 0 0,1 0 1 0 0,0 0-1 0 0,0 0 1 0 0,0-1-1 0 0,1 1 1 0 0,-1-1-1 0 0,1 0 0 0 0,0 0 1 0 0,0 0-1 0 0,0-1 1 0 0,0 1-1 0 0,0-1 1 0 0,6 2-1 0 0,-8-3-21 0 0,1-1 0 0 0,-1 0 0 0 0,0 1 0 0 0,0-1 1 0 0,0 0-1 0 0,0 0 0 0 0,1 0 0 0 0,-1-1 0 0 0,0 1 0 0 0,0-1 0 0 0,0 1 0 0 0,0-1 0 0 0,0 1 0 0 0,0-1 0 0 0,0 0 0 0 0,0 0 0 0 0,3-2 0 0 0,1-1-219 0 0,0 0-1 0 0,0-1 0 0 0,8-8 0 0 0,3-6-2356 0 0</inkml:trace>
  <inkml:trace contextRef="#ctx0" brushRef="#br0" timeOffset="1">223 67 3223 0 0,'0'0'8962'0'0,"0"3"-8548"0"0,0 27 889 0 0,0 35 1554 0 0,2-29-2049 0 0,0-10-288 0 0,-2-25-456 0 0,0 1-10 0 0,0 4-32 0 0,0-4 156 0 0,0-4-445 0 0,-3-7 256 0 0,-1-1-2 0 0,3 8 10 0 0,0 0-25 0 0,0 0-1 0 0,1 0 1 0 0,-1 0 0 0 0,0 0 0 0 0,1 0 0 0 0,-1 0 0 0 0,1 0-1 0 0,0-1 1 0 0,-1 1 0 0 0,1 0 0 0 0,0 0 0 0 0,0 0 0 0 0,1 0-1 0 0,-1 0 1 0 0,0 0 0 0 0,1 0 0 0 0,-1 0 0 0 0,1 0 0 0 0,1-3-1 0 0,1-5 19 0 0,0-1-58 0 0,2 0 44 0 0,3 0-19 0 0,3-6 34 0 0,-9 14 1 0 0,9-9-50 0 0,-6 6-18 0 0,0 1-1 0 0,1 0 1 0 0,0 0-1 0 0,7-5 1 0 0,-12 9-78 0 0,1 0 28 0 0,-1 0 106 0 0,-1 1 15 0 0,1-1-1 0 0,-1 1 1 0 0,0 0-1 0 0,1-1 1 0 0,-1 1-1 0 0,1 0 1 0 0,-1-1-1 0 0,1 1 1 0 0,-1 0-1 0 0,0 0 1 0 0,1-1-1 0 0,-1 1 0 0 0,1 0 1 0 0,-1 0-1 0 0,1 0 1 0 0,-1 0-1 0 0,2 0 1 0 0,7-1-76 0 0,1 6 19 0 0,-7-2 82 0 0,-1 0 0 0 0,1 0 0 0 0,0 0 0 0 0,-1 1 0 0 0,0-1 0 0 0,0 1 0 0 0,0-1 0 0 0,0 1 0 0 0,0 0 0 0 0,1 6 0 0 0,2 7 332 0 0,3 22 0 0 0,-2-10 128 0 0,-4-18-353 0 0,0-2-40 0 0,-2-8 43 0 0,0 1-60 0 0,1 7 20 0 0,0-7 86 0 0,-8-13-96 0 0,5 7-143 0 0,0 0-1 0 0,0 0 0 0 0,0 0 0 0 0,0 0 1 0 0,1-1-1 0 0,-1 1 0 0 0,1-1 1 0 0,0 1-1 0 0,1-1 0 0 0,-1 1 0 0 0,1-1 1 0 0,0 0-1 0 0,0 1 0 0 0,0-1 1 0 0,1 1-1 0 0,-1-1 0 0 0,1 1 0 0 0,0-1 1 0 0,0 1-1 0 0,1-1 0 0 0,0 1 1 0 0,3-7-1 0 0,-3 8-8 0 0,-1 0 1 0 0,1 0-1 0 0,0 0 0 0 0,0 0 1 0 0,0 1-1 0 0,0-1 0 0 0,0 1 1 0 0,5-4-1 0 0,9-10-231 0 0,-15 16 297 0 0,0 0 1 0 0,0-1-1 0 0,0 1 0 0 0,-1 0 0 0 0,1 0 1 0 0,0 0-1 0 0,0 0 0 0 0,0 0 1 0 0,-1 0-1 0 0,1 0 0 0 0,0 0 1 0 0,0 0-1 0 0,0 0 0 0 0,0 0 0 0 0,-1 0 1 0 0,1 1-1 0 0,0-1 0 0 0,0 0 1 0 0,-1 0-1 0 0,1 1 0 0 0,0-1 0 0 0,0 1 1 0 0,-1-1-1 0 0,2 1 0 0 0,15 11 140 0 0,-12-7-16 0 0,-1 0 1 0 0,0 1 0 0 0,0-1-1 0 0,-1 1 1 0 0,1 0 0 0 0,-1 0 0 0 0,0 0-1 0 0,-1 0 1 0 0,4 11 0 0 0,0 7 506 0 0,4 27 0 0 0,-10-49-600 0 0,1-1 79 0 0,-2 17-1182 0 0,4-26-3241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8119 0 0,'0'0'734'0'0,"2"-1"-602"0"0,3-1 130 0 0,-1 0 0 0 0,0 1 1 0 0,1 0-1 0 0,-1 0 0 0 0,1 0 0 0 0,0 1 1 0 0,-1-1-1 0 0,1 1 0 0 0,0 0 0 0 0,-1 0 1 0 0,1 1-1 0 0,-1-1 0 0 0,1 1 1 0 0,-1 0-1 0 0,1 1 0 0 0,-1-1 0 0 0,1 1 1 0 0,-1-1-1 0 0,0 1 0 0 0,0 1 0 0 0,0-1 1 0 0,0 0-1 0 0,4 4 0 0 0,2 2 76 0 0,-1-1 0 0 0,0 2 0 0 0,0-1 0 0 0,-1 1 0 0 0,0 1 0 0 0,-1 0 0 0 0,0 0 0 0 0,0 0 0 0 0,7 17 0 0 0,-12-22-278 0 0,0 0 0 0 0,0 1 1 0 0,0-1-1 0 0,-1 1 0 0 0,0 0 0 0 0,0 0 0 0 0,0-1 1 0 0,-1 1-1 0 0,1 0 0 0 0,-1 0 0 0 0,-1 0 0 0 0,1 0 1 0 0,-1-1-1 0 0,0 1 0 0 0,-1 0 0 0 0,1-1 0 0 0,-1 1 0 0 0,0-1 1 0 0,-1 1-1 0 0,1-1 0 0 0,-6 9 0 0 0,5-9-170 0 0,0 0-1 0 0,-1 0 0 0 0,1-1 1 0 0,-1 1-1 0 0,0-1 0 0 0,0 0 1 0 0,-1 0-1 0 0,1 0 0 0 0,-10 5 1 0 0,4-5-1256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3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1839 0 0,'0'0'11767'0'0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1375 0 0,'0'0'9186'0'0,"1"0"-9049"0"0,6-4-45 0 0,-6 4-505 0 0</inkml:trace>
  <inkml:trace contextRef="#ctx0" brushRef="#br0" timeOffset="1">103 0 6967 0 0,'0'0'2208'0'0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5783 0 0,'0'0'4752'0'0</inkml:trace>
  <inkml:trace contextRef="#ctx0" brushRef="#br0" timeOffset="1">65 50 6159 0 0,'0'0'2384'0'0,"3"-1"-2341"0"0,20-6 1154 0 0</inkml:trace>
  <inkml:trace contextRef="#ctx0" brushRef="#br0" timeOffset="2">183 32 6847 0 0,'0'0'2496'0'0,"10"2"-6232"0"0</inkml:trace>
  <inkml:trace contextRef="#ctx0" brushRef="#br0" timeOffset="3">314 0 3679 0 0,'0'0'392'0'0,"-10"8"984"0"0,2 0 4832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39 1839 0 0,'8'-2'10283'0'0,"-8"2"-10153"0"0,0 14 1781 0 0,-1-6-1689 0 0,0-1 1 0 0,-6 16 0 0 0,6-19-175 0 0,-1-1 0 0 0,0 1 0 0 0,0-1 0 0 0,0 0 0 0 0,0 0 0 0 0,0 0 0 0 0,-6 5 0 0 0,-16 14 51 0 0,22-21-46 0 0,-8 5 22 0 0,6-4-32 0 0,-5 0-33 0 0,-2-6-10 0 0,10 2-29 0 0,-1 1 0 0 0,1-1-1 0 0,-1 0 1 0 0,1 1-1 0 0,0-1 1 0 0,0 0 0 0 0,0 0-1 0 0,0 0 1 0 0,0 0 0 0 0,0 0-1 0 0,0 0 1 0 0,1 0-1 0 0,-1 0 1 0 0,1 0 0 0 0,-1-4-1 0 0,0 2-40 0 0,1 1 0 0 0,0-1 0 0 0,0 0-1 0 0,0 0 1 0 0,1 0 0 0 0,-1 1 0 0 0,2-7-1 0 0,0 7-97 0 0,4-6 89 0 0,0 1-1 0 0,14-14 1 0 0,3-3 21 0 0,-13 17 58 0 0,3 5 0 0 0,-10 3 31 0 0,1 1 0 0 0,-1 0-1 0 0,0-1 1 0 0,0 1 0 0 0,-1 1-1 0 0,1-1 1 0 0,0 0 0 0 0,0 1 0 0 0,0-1-1 0 0,-1 1 1 0 0,1 0 0 0 0,-1 0-1 0 0,0 0 1 0 0,1 0 0 0 0,-1 0-1 0 0,0 1 1 0 0,0-1 0 0 0,0 1 0 0 0,2 4-1 0 0,3 4 163 0 0,-1 0-1 0 0,-1 1 1 0 0,6 16-1 0 0,-6-15 27 0 0,-1 0-1 0 0,0 0 1 0 0,-1 1-1 0 0,3 24 0 0 0,-6-33-173 0 0,0 1-1 0 0,0-1 1 0 0,0 1 0 0 0,-1-1-1 0 0,0 1 1 0 0,0-1-1 0 0,0 0 1 0 0,-1 0 0 0 0,0 1-1 0 0,0-1 1 0 0,0 0-1 0 0,-1 0 1 0 0,1-1-1 0 0,-1 1 1 0 0,-4 4 0 0 0,4-5-18 0 0,-1 0 0 0 0,0-1 0 0 0,1 0 0 0 0,-1 1 0 0 0,-1-2 0 0 0,1 1 1 0 0,0 0-1 0 0,-1-1 0 0 0,1 0 0 0 0,-8 3 0 0 0,8-4-64 0 0,0 0-1 0 0,0 0 1 0 0,0-1-1 0 0,0 0 1 0 0,0 1 0 0 0,1-1-1 0 0,-1-1 1 0 0,-5 0-1 0 0,7 1 25 0 0,1 0-61 0 0,-1-1-130 0 0,-3 0 180 0 0,4 1 204 0 0,13-1-36 0 0,-4 0-56 0 0,-6 1-77 0 0,18-6 85 0 0,22-6 21 0 0,59-16-13 0 0,-66 19-237 0 0,-30 6-12 0 0,-2 3-129 0 0,-3-1 262 0 0,0 1 0 0 0,0 0-1 0 0,0 0 1 0 0,0 0 0 0 0,1 0-1 0 0,-1 0 1 0 0,0-1 0 0 0,0 1-1 0 0,0 0 1 0 0,1 0-1 0 0,-1 0 1 0 0,0 0 0 0 0,0 0-1 0 0,1 0 1 0 0,-1 0 0 0 0,0 0-1 0 0,0 0 1 0 0,0 0 0 0 0,1 0-1 0 0,-1 0 1 0 0,0 0 0 0 0,0 0-1 0 0,1 0 1 0 0,-1 0 0 0 0,0 0-1 0 0,0 0 1 0 0,1 0 0 0 0,-1 0-67 0 0,1 1 0 0 0,-1-1 1 0 0,1 0-1 0 0,0 0 0 0 0,-1 0 1 0 0,1 0-1 0 0,-1 0 0 0 0,1 0 1 0 0,-1 0-1 0 0,1 0 1 0 0,-1-1-1 0 0,1 1 0 0 0,0 0 1 0 0,-1 0-1 0 0,1 0 0 0 0,0-1 1 0 0,0 0-310 0 0,4-2 264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6103 0 0,'0'0'818'0'0,"2"1"-650"0"0,1 0-45 0 0,0 0 1 0 0,0 0-1 0 0,0 0 1 0 0,0 0-1 0 0,0-1 1 0 0,0 1-1 0 0,0-1 1 0 0,0 0-1 0 0,0 0 1 0 0,0 0-1 0 0,5-1 1 0 0,38-9 1528 0 0,-7 0-781 0 0,193-18-424 0 0,-230 27-701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1839 0 0,'0'0'8920'0'0,"3"0"-8200"0"0,11 0 27 0 0,0 0-1 0 0,0-1 1 0 0,0-1-1 0 0,0 0 0 0 0,15-4 1 0 0,12-5 69 0 0,20-5-607 0 0,-45 11-33 0 0,-12 5-993 0 0</inkml:trace>
  <inkml:trace contextRef="#ctx0" brushRef="#br0" timeOffset="1">26 52 3679 0 0,'0'0'284'0'0,"-7"9"1179"0"0,-2 18 3712 0 0,8-21-4618 0 0,0 0-1 0 0,1-1 1 0 0,-1 1 0 0 0,1 0 0 0 0,1 9 0 0 0,-1-13 194 0 0,8 11 426 0 0,-4-5-1025 0 0,-3-6 208 0 0,0-1-289 0 0,5 6 18 0 0,-5-6 78 0 0,1-1-111 0 0,9-3-46 0 0,5-1-10 0 0,-11 3 0 0 0,9-10 0 0 0,-5 5 0 0 0,0 1 0 0 0,0 0 0 0 0,16-6 0 0 0,-22 10 0 0 0,0 0 0 0 0,1 0 0 0 0,-1 0 0 0 0,1 1 0 0 0,-1 0 0 0 0,1-1 0 0 0,-1 1 0 0 0,1 0 0 0 0,-1 0 0 0 0,1 1 0 0 0,-1-1 0 0 0,1 1 0 0 0,-1 0 0 0 0,5 1 0 0 0,-3 0-4 0 0,0 0 0 0 0,-1 1 0 0 0,1-1 0 0 0,-1 1 0 0 0,0 0 0 0 0,0 0 0 0 0,0 1 0 0 0,0-1 0 0 0,0 1 0 0 0,3 4 0 0 0,-1 0-5 0 0,-1 0 1 0 0,1 0-1 0 0,-2 1 0 0 0,6 12 0 0 0,-9-18 46 0 0,0 0 0 0 0,0 0 0 0 0,-1 0 0 0 0,1 0 1 0 0,-1 0-1 0 0,0 0 0 0 0,0 0 0 0 0,0 1 0 0 0,0-1 0 0 0,0 0 0 0 0,-1 0 0 0 0,1 0 0 0 0,-1 0 0 0 0,0 0 0 0 0,0 0 0 0 0,0 0 0 0 0,0 0 0 0 0,-1 0 0 0 0,1-1 0 0 0,-1 1 0 0 0,1 0 1 0 0,-4 2-1 0 0,-1 3 101 0 0,0-1 1 0 0,0 0-1 0 0,-1-1 1 0 0,0 1 0 0 0,0-1-1 0 0,-10 6 1 0 0,15-11-118 0 0,-7 5 149 0 0,-1 1 0 0 0,0-2 0 0 0,-1 1 0 0 0,1-1 0 0 0,-21 6 0 0 0,21-9-96 0 0,0-2 12 0 0,4-1-47 0 0,-4-4 6 0 0,7 4 3 0 0,-3-4-36 0 0,1-1-28 0 0,3 5-84 0 0,3-2-118 0 0,0 0-1 0 0,-1 0 1 0 0,1 0 0 0 0,0 0-1 0 0,0 1 1 0 0,0-1 0 0 0,1 0-1 0 0,2-4 1 0 0,-3 5-922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7111 0 0,'0'0'6339'0'0,"0"2"-6071"0"0,2 43 1292 0 0,3 1 1 0 0,17 77-1 0 0,1-43-1158 0 0,-22-78-348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3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6911 0 0,'0'0'938'0'0,"2"-1"139"0"0,37-25 5250 0 0,-18 14-4751 0 0,-8 5-1434 0 0,-1 1 1 0 0,1 1-1 0 0,0 0 1 0 0,0 1-1 0 0,0 1 1 0 0,1 0-1 0 0,22-2 1 0 0,-20 3-260 0 0,-1-1-1 0 0,1 0 1 0 0,-1-1-1 0 0,1-1 1 0 0,16-7 0 0 0,-31 11 62 0 0,-1 1 1 0 0,1 0 0 0 0,-1 0 0 0 0,1-1 0 0 0,-1 1-1 0 0,1 0 1 0 0,-1 0 0 0 0,1 0 0 0 0,0 0 0 0 0,-1 0-1 0 0,1 0 1 0 0,-1 0 0 0 0,1 0 0 0 0,-1 0 0 0 0,1 0-1 0 0,-1 0 1 0 0,1 0 0 0 0,0 0 0 0 0,-1 0 0 0 0,1 0-1 0 0,-1 1 1 0 0,1-1 0 0 0,-1 0 0 0 0,1 0 0 0 0,-1 1-1 0 0,1-1 1 0 0,0 1 30 0 0,0 0 0 0 0,0 0 0 0 0,0 0-1 0 0,-1 1 1 0 0,1-1 0 0 0,0 0 0 0 0,0 0-1 0 0,-1 0 1 0 0,1 1 0 0 0,0 1 0 0 0,0 2 93 0 0,0 1 1 0 0,0-1-1 0 0,0 1 1 0 0,0 8-1 0 0,-1 0 191 0 0,1 0 0 0 0,0 0 0 0 0,1 0 1 0 0,0 0-1 0 0,1 0 0 0 0,9 24 0 0 0,-10-36-234 0 0,0 1 1 0 0,-1 0-1 0 0,1-1 0 0 0,0 1 0 0 0,1-1 0 0 0,-1 0 0 0 0,0 0 1 0 0,1 0-1 0 0,-1 0 0 0 0,4 2 0 0 0,-3-4-3 0 0,0 0-1 0 0,0 1 1 0 0,-1-1-1 0 0,1 0 0 0 0,0-1 1 0 0,0 1-1 0 0,0 0 1 0 0,0-1-1 0 0,0 0 1 0 0,0 1-1 0 0,0-1 1 0 0,-1 0-1 0 0,1-1 0 0 0,0 1 1 0 0,-1 0-1 0 0,1-1 1 0 0,-1 1-1 0 0,1-1 1 0 0,-1 0-1 0 0,3-2 1 0 0,-1-1-62 0 0,1 1 0 0 0,-1 0-1 0 0,1-1 1 0 0,-1 0 0 0 0,-1 0 0 0 0,1 0 0 0 0,-1-1 0 0 0,5-8 0 0 0,-8 12 22 0 0,1-1-1 0 0,0 0 0 0 0,-1 1 1 0 0,0-1-1 0 0,1 0 1 0 0,-1 1-1 0 0,0-1 0 0 0,-1 0 1 0 0,0-4-1 0 0,-1 3 21 0 0,0 1 0 0 0,0 0 0 0 0,-1-1 0 0 0,0 1-1 0 0,0 1 1 0 0,0-1 0 0 0,0 0 0 0 0,0 1 0 0 0,0-1 0 0 0,0 1 0 0 0,-1 0-1 0 0,-5-3 1 0 0,-2 1-41 0 0,0 0 0 0 0,0 0 0 0 0,-12-1 1 0 0,8-2-2478 0 0</inkml:trace>
  <inkml:trace contextRef="#ctx0" brushRef="#br0" timeOffset="1">596 118 6447 0 0,'0'0'4088'0'0,"4"-16"-1297"0"0,-3 13-2609 0 0,0 0-1 0 0,1 0 1 0 0,-1 0 0 0 0,1 0 0 0 0,0 1 0 0 0,0-1-1 0 0,0 0 1 0 0,0 1 0 0 0,0 0 0 0 0,1-1-1 0 0,-1 1 1 0 0,1 0 0 0 0,-1 0 0 0 0,1 0-1 0 0,0 1 1 0 0,0-1 0 0 0,0 0 0 0 0,0 1-1 0 0,4-1 1 0 0,5-2 17 0 0,1 0-1 0 0,0 1 0 0 0,16-2 1 0 0,-28 5-171 0 0,1 0 72 0 0,1 0-70 0 0,-1 1 0 0 0,1-1 0 0 0,0 1 0 0 0,-1-1 0 0 0,1 1 0 0 0,-1 0 0 0 0,1 0 0 0 0,-1 0 0 0 0,4 3 0 0 0,-5-4-28 0 0,1 1 0 0 0,-1 0-1 0 0,1-1 1 0 0,-1 1 0 0 0,0 0 0 0 0,1 0-1 0 0,-1 0 1 0 0,0 0 0 0 0,0 0 0 0 0,0 0-1 0 0,0 0 1 0 0,0 1 0 0 0,0-1 0 0 0,0 0-1 0 0,0 1 1 0 0,0-1 0 0 0,0 2 0 0 0,1 2 20 0 0,1-1-10 0 0,-2-3-8 0 0,0 0-1 0 0,0 0 1 0 0,-1 0 0 0 0,1 0-1 0 0,-1 1 1 0 0,1-1-1 0 0,-1 0 1 0 0,1 0 0 0 0,-1 1-1 0 0,1-1 1 0 0,-1 0-1 0 0,0 1 1 0 0,0-1 0 0 0,0 0-1 0 0,0 1 1 0 0,0-1-1 0 0,0 3 1 0 0,0-2 9 0 0,0 1 0 0 0,-1-1 0 0 0,1 1 0 0 0,0-1 0 0 0,-1 1 0 0 0,1-1 0 0 0,-1 1 0 0 0,0-1 0 0 0,-1 3 0 0 0,-19 27 145 0 0,19-29-142 0 0,-3 3 1 0 0,0 0 0 0 0,-1 0 0 0 0,0 0 1 0 0,0 0-1 0 0,0-1 0 0 0,-9 5 0 0 0,6-3 23 0 0,8-5 0 0 0,4-3-24 0 0,8-2-20 0 0,-2 1 5 0 0,1 2-11 0 0,-5 2-5 0 0,-1-1 0 0 0,1 1 0 0 0,0 0 1 0 0,-1 1-1 0 0,1-1 0 0 0,-1 1 0 0 0,0 0 1 0 0,0 0-1 0 0,0 0 0 0 0,7 8 0 0 0,-8-9 37 0 0,0 1-1 0 0,-1 0 1 0 0,0 1-1 0 0,1-1 0 0 0,-1 0 1 0 0,0 1-1 0 0,0-1 1 0 0,-1 1-1 0 0,1-1 0 0 0,-1 1 1 0 0,0 0-1 0 0,0 0 0 0 0,0-1 1 0 0,0 8-1 0 0,-1-8 55 0 0,0-2-48 0 0,0 1 0 0 0,0 0 0 0 0,0-1-1 0 0,0 1 1 0 0,0-1 0 0 0,-1 1 0 0 0,1 0 0 0 0,-1-1 0 0 0,1 1 0 0 0,-1-1 0 0 0,0 1 0 0 0,1-1 0 0 0,-1 1 0 0 0,0-1 0 0 0,0 1 0 0 0,0-1 0 0 0,-2 2 0 0 0,0 1-14 0 0,-1-1 0 0 0,1 0 0 0 0,-1 0 0 0 0,1-1 1 0 0,-1 1-1 0 0,0-1 0 0 0,0 1 0 0 0,0-1 0 0 0,-8 2 0 0 0,-1 1 57 0 0,-26 3-1 0 0,28-6-63 0 0,-4 0 57 0 0,8-3-64 0 0,6 0-52 0 0,0 1 0 0 0,0 0-1 0 0,0 0 1 0 0,0-1-1 0 0,0 1 1 0 0,1 0 0 0 0,-1-1-1 0 0,0 1 1 0 0,0-1 0 0 0,1 1-1 0 0,-1-1 1 0 0,0 1 0 0 0,1-1-1 0 0,-1 0 1 0 0,0 1 0 0 0,1-1-1 0 0,-1 0 1 0 0,1 1 0 0 0,-1-1-1 0 0,1 0 1 0 0,-1 0 0 0 0,1 0-1 0 0,0 1 1 0 0,-1-1 0 0 0,1 0-1 0 0,0 0 1 0 0,0 0 0 0 0,-1 0-1 0 0,1 0 1 0 0,0 0 0 0 0,0 1-1 0 0,0-3 1 0 0,0 1-273 0 0,1-8-3007 0 0,1 3-2108 0 0</inkml:trace>
  <inkml:trace contextRef="#ctx0" brushRef="#br0" timeOffset="2">878 26 5527 0 0,'0'0'8571'0'0,"2"-1"-7756"0"0,85-8 2115 0 0,35-7-3414 0 0,-121 16 204 0 0</inkml:trace>
  <inkml:trace contextRef="#ctx0" brushRef="#br0" timeOffset="3">878 61 3679 0 0,'0'1'2266'0'0,"-22"50"9392"0"0,22-50-11606 0 0,0 1 1 0 0,0-1-1 0 0,0 0 0 0 0,0 0 0 0 0,1 0 0 0 0,-1 0 0 0 0,0 1 1 0 0,1-1-1 0 0,-1 0 0 0 0,1 0 0 0 0,-1 0 0 0 0,1 0 0 0 0,-1 0 1 0 0,1 0-1 0 0,0 0 0 0 0,0 0 0 0 0,-1 0 0 0 0,1 0 0 0 0,0-1 0 0 0,0 1 1 0 0,0 0-1 0 0,0 0 0 0 0,0-1 0 0 0,0 1 0 0 0,0-1 0 0 0,0 1 1 0 0,0-1-1 0 0,0 1 0 0 0,0-1 0 0 0,0 0 0 0 0,1 1 0 0 0,0-1 1 0 0,6 1-83 0 0,-1 0 0 0 0,0-1 0 0 0,0 1 1 0 0,11-2-1 0 0,-3 0 189 0 0,-5 1-163 0 0,0 0-1 0 0,0 1 0 0 0,0 0 1 0 0,0 1-1 0 0,0 0 1 0 0,11 3-1 0 0,-18-3-1 0 0,1-1 0 0 0,-1 1 0 0 0,1 0 1 0 0,-1 0-1 0 0,1 0 0 0 0,-1 0 0 0 0,0 0 0 0 0,0 1 0 0 0,0 0 0 0 0,0-1 0 0 0,-1 1 0 0 0,1 0 1 0 0,-1 0-1 0 0,0 1 0 0 0,0-1 0 0 0,0 0 0 0 0,0 1 0 0 0,2 6 0 0 0,-2-6 17 0 0,-1 0 0 0 0,0 0 0 0 0,0 0 0 0 0,0 1 0 0 0,0-1 1 0 0,-1 0-1 0 0,1 1 0 0 0,-1-1 0 0 0,-1 0 0 0 0,1 1 0 0 0,0-1 0 0 0,-1 0 0 0 0,0 0 0 0 0,0 1 0 0 0,0-1 0 0 0,-1 0 0 0 0,1 0 0 0 0,-1 0 0 0 0,-4 7 0 0 0,2-6 131 0 0,0 0 0 0 0,-1 0 0 0 0,1 0-1 0 0,-1-1 1 0 0,0 1 0 0 0,-1-1 0 0 0,1 0-1 0 0,0-1 1 0 0,-1 1 0 0 0,0-1 0 0 0,0 0-1 0 0,-8 2 1 0 0,6-2 37 0 0,-1 0 0 0 0,1-1 0 0 0,0 0-1 0 0,-1 0 1 0 0,-8 0 0 0 0,13-2-303 0 0,1 0 1 0 0,-1 0-1 0 0,1 0 1 0 0,0 0-1 0 0,-1-1 1 0 0,1 0-1 0 0,0 1 1 0 0,0-1-1 0 0,-1 0 1 0 0,1-1-1 0 0,0 1 0 0 0,0 0 1 0 0,0-1-1 0 0,0 0 1 0 0,-4-3-1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16 919 0 0,'0'0'9902'0'0,"3"0"-9836"0"0,18 6 366 0 0,-19-6-104 0 0,-1 1-200 0 0,5 0 42 0 0,23-1 532 0 0,-25-1-685 0 0,13 3 30 0 0,-17-2-47 0 0,24 1 75 0 0,-10 0-32 0 0,-3 2-33 0 0,3 1-7 0 0,-10-3-8 0 0,14 1 61 0 0,-3 0-39 0 0,-13-2 7 0 0,30-2 9 0 0,-8-3 27 0 0,-7 4-45 0 0,1 2-18 0 0,28 1 3 0 0,3 2 0 0 0,-39-4 0 0 0,-1-1 11 0 0,-5 1 32 0 0,7 1-33 0 0,1-3-10 0 0,0-2 0 0 0,0 2 0 0 0,1 1 0 0 0,1-1 0 0 0,26-4 0 0 0,-13 4 0 0 0,-12-1 0 0 0,-1 1 0 0 0,0 1 0 0 0,0 2 0 0 0,1 0 0 0 0,-2 3 0 0 0,1-2 0 0 0,0-2 0 0 0,0 1 0 0 0,-1 1 0 0 0,0-2 0 0 0,6-1 0 0 0,-15-1 0 0 0,26-3 0 0 0,-12 4 0 0 0,-14 2 0 0 0,38-3 0 0 0,-30 1 0 0 0,0 0 0 0 0,1-1 0 0 0,24-6 64 0 0,-27 7-64 0 0,-1 2 0 0 0,1 3 0 0 0,1-3 0 0 0,0 0 0 0 0,-1 0 0 0 0,-1-2 0 0 0,2 1 0 0 0,-1 0 0 0 0,1-2 0 0 0,-1 1 0 0 0,-1 0 11 0 0,-7 0 85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4519 0 0,'0'0'3420'0'0,"-1"2"-3040"0"0,-1 4 13 0 0,-1 0-1 0 0,1 0 0 0 0,0 0 1 0 0,1 0-1 0 0,0 1 0 0 0,0-1 1 0 0,0 0-1 0 0,0 9 0 0 0,1 2 346 0 0,1 0 1 0 0,2 18-1 0 0,12 49 1156 0 0,-14-79-1818 0 0,-1 4 10 0 0,0-6 3 0 0,-1-1-20 0 0,-1 6-1 0 0,1-4 15 0 0,-2 4-4 0 0,2-7-11 0 0,0 1-10 0 0,-5 7-58 0 0,1 1-72 0 0,4-8-56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7:5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2759 0 0,'0'0'8790'0'0,"2"-1"-8524"0"0,40-19 1074 0 0,-23 11-1064 0 0,-5 2-181 0 0,22-9 40 0 0,-31 14-127 0 0,0 0 1 0 0,0 1-1 0 0,0 0 1 0 0,1 0-1 0 0,-1 0 1 0 0,6 0-1 0 0,2 0 18 0 0,-12 1-21 0 0,0 0 0 0 0,0 0 1 0 0,0-1-1 0 0,0 2 0 0 0,0-1 0 0 0,-1 0 0 0 0,1 0 1 0 0,0 0-1 0 0,0 0 0 0 0,0 0 0 0 0,0 1 0 0 0,0-1 1 0 0,-1 0-1 0 0,1 1 0 0 0,0-1 0 0 0,0 1 0 0 0,0 0 1 0 0,3 1 7 0 0,27 9 8 0 0,-21-7 5 0 0,-5-1-21 0 0,0-1-1 0 0,0-1 1 0 0,0 1-1 0 0,0-1 1 0 0,6 1-1 0 0,-3 0-1 0 0,-5-1 2 0 0,0 0-1 0 0,0 0 1 0 0,0-1 0 0 0,0 0-1 0 0,0 0 1 0 0,0 1-1 0 0,1-2 1 0 0,-1 1-1 0 0,0 0 1 0 0,4-2 0 0 0,-2 2 2 0 0,4-1 29 0 0,0-1-1 0 0,0 0 1 0 0,15-5-1 0 0,14-7 72 0 0,-26 11-97 0 0,-1 1 1 0 0,-7 3 32 0 0,5 3-22 0 0,2 1 22 0 0,3 2-32 0 0,-8-8-6 0 0,-1-1 43 0 0,6 0-38 0 0,1 0-10 0 0,1 4 0 0 0,-2 1 11 0 0,-8 0 32 0 0,0 3-22 0 0,-2-4 32 0 0,0-1 1 0 0,4 3-56 0 0,-2-2-46 0 0,2 4 23 0 0,-4-6 21 0 0,-1 1 0 0 0,1-1 0 0 0,-1 1 0 0 0,1 0 0 0 0,-1-1 0 0 0,0 1 0 0 0,1 0 0 0 0,-1 0 0 0 0,0-1 0 0 0,1 1 0 0 0,-1 0 0 0 0,0 0 0 0 0,0 0 0 0 0,0-1 0 0 0,0 1 0 0 0,0 1 0 0 0,1 2-5 0 0,13 58 33 0 0,-11-43 192 0 0,2 0 0 0 0,7 19 0 0 0,-9-29-151 0 0,-1-3 12 0 0,0 0-1 0 0,0 0 1 0 0,0 0 0 0 0,0 1-1 0 0,-1-1 1 0 0,0 0 0 0 0,-1 1-1 0 0,1-1 1 0 0,-2 13 0 0 0,-1-11-11 0 0,1-6 64 0 0,0-1-72 0 0,-7 3-46 0 0,-2-3-12 0 0,-1 0 0 0 0,6 0 0 0 0,1 1 0 0 0,-20 4 0 0 0,-1-2 0 0 0,5-3 0 0 0,6-1 0 0 0,-22-2 0 0 0,-5-1 0 0 0,28 3 0 0 0,-3 0 0 0 0,-1 0 0 0 0,-24 5 0 0 0,26-2 3 0 0,3-1 26 0 0,1 0-1 0 0,0-1 1 0 0,-22 1 0 0 0,-9-6-18 0 0,18 2-11 0 0,-35 0-1 0 0,47 2 1 0 0,0 0 0 0 0,3 0 11 0 0,5-1 32 0 0,-5-1-33 0 0,-3 1-10 0 0,0 1 11 0 0,-1 0 32 0 0,4-2-59 0 0,24-12-1550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8:0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2303 0 0,'0'0'9962'0'0,"0"3"-9628"0"0,-2 27 388 0 0,1 1 0 0 0,2-1 0 0 0,0 1 0 0 0,3-1 0 0 0,7 34 0 0 0,-10-61-274 0 0,-17-16-1388 0 0,13 10 653 0 0,0-1 0 0 0,1 1-1 0 0,-1 0 1 0 0,1-1 0 0 0,-1 1 0 0 0,1-1-1 0 0,1 0 1 0 0,-1 0 0 0 0,0 0-1 0 0,1 0 1 0 0,0 0 0 0 0,0 0 0 0 0,0 0-1 0 0,0 0 1 0 0,0-6 0 0 0,1 2-477 0 0,1 0 1 0 0,-1 1-1 0 0,1-1 0 0 0,1 0 1 0 0,0 0-1 0 0,0 1 1 0 0,4-11-1 0 0,-3 8 4980 0 0,-3 8-3912 0 0,2-14 1143 0 0,0 21 194 0 0,2 30-272 0 0,-5 54 775 0 0,1-85-2045 0 0,2 4-23 0 0,0-3-9 0 0,0 3-25 0 0,-2-6-118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8:0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88 5407 0 0,'0'0'5162'0'0,"-7"-2"-988"0"0,25-2-3951 0 0,1 1-1 0 0,0 1 0 0 0,-1 0 1 0 0,25 2-1 0 0,-18 0-142 0 0,-15 1-93 0 0,-9 0-63 0 0,-14 2-4104 0 0,3-3 2897 0 0</inkml:trace>
  <inkml:trace contextRef="#ctx0" brushRef="#br0" timeOffset="1">68 0 3223 0 0,'0'0'8248'0'0,"-10"3"-7028"0"0,6 1-886 0 0,0 0 1 0 0,1 0-1 0 0,0 0 0 0 0,0 1 0 0 0,0 0 0 0 0,-3 8 0 0 0,-4 6 283 0 0,9-18 434 0 0,3-2-982 0 0,7-4 1 0 0,5-6 21 0 0,-12 6-95 0 0,-1 2 7 0 0,10-16-88 0 0,-11 17 10 0 0,-1 3-186 0 0,-5 6 250 0 0,-4 6-22 0 0,9-9-197 0 0,1-2-244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8:0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3799 0 0,'0'0'11142'0'0,"1"3"-10877"0"0,18 29 679 0 0,-17-30-473 0 0</inkml:trace>
  <inkml:trace contextRef="#ctx0" brushRef="#br0" timeOffset="1">90 0 10279 0 0,'0'0'927'0'0,"-1"2"-760"0"0,-56 57 4394 0 0,56-57-4189 0 0,0-1-159 0 0,-6 7-1538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8:0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 6735 0 0,'0'0'4328'0'0,"-7"-9"-2113"0"0,7 9-2175 0 0,0 0 0 0 0,0 0 0 0 0,0 0 0 0 0,0 0 0 0 0,0-1 0 0 0,0 1 0 0 0,0 0 0 0 0,0 0 1 0 0,-1 0-1 0 0,1 0 0 0 0,0 0 0 0 0,0 0 0 0 0,0 0 0 0 0,0 0 0 0 0,0 0 0 0 0,0 0 0 0 0,0 0 0 0 0,0 0 0 0 0,0 0 0 0 0,0 0 0 0 0,-1 0 0 0 0,1 0 0 0 0,0 0 1 0 0,0 0-1 0 0,0 0 0 0 0,0 0 0 0 0,0 0 0 0 0,0 0 0 0 0,0 0 0 0 0,0 0 0 0 0,-1 0 0 0 0,1 0 0 0 0,0 0 0 0 0,0 0 0 0 0,0 0 0 0 0,0 0 0 0 0,0 0 0 0 0,0 0 1 0 0,0 0-1 0 0,0 0 0 0 0,0 0 0 0 0,-1 0 0 0 0,1 0 0 0 0,0 0 0 0 0,0 0 0 0 0,0 0 0 0 0,0 0 0 0 0,0 1 0 0 0,0-1 0 0 0,0 0 0 0 0,0 0 0 0 0,0 0 0 0 0,0 0 0 0 0,0 0 1 0 0,0 0-1 0 0,0 0 0 0 0,0 0 0 0 0,0 0 0 0 0,0 1 0 0 0,0-1 0 0 0,0 0 0 0 0,0 0 0 0 0,0 0 0 0 0,0 0 0 0 0,0 0 0 0 0,0 0 0 0 0,0 14 496 0 0,1-9-538 0 0,0 1-1 0 0,0-1 1 0 0,1 0 0 0 0,2 8 0 0 0,7 7-11 0 0,-10-18-87 0 0,0 0-11 0 0,6 6-1527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6415 0 0,'0'0'586'0'0,"0"2"-486"0"0,-3 47 1199 0 0,1-30-424 0 0,1-1 1 0 0,2 22 0 0 0,2-11-134 0 0,-2 53 0 0 0,-3-72-657 0 0,2-4 34 0 0,0 0 0 0 0,0-1 1 0 0,0 1-1 0 0,1-1 1 0 0,0 1-1 0 0,2 6 0 0 0,-2-3-92 0 0,2 5 41 0 0,-2-4-703 0 0,0-3-2738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8:0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1839 0 0,'0'0'12074'0'0,"3"2"-11638"0"0,3 4-8 0 0,1 1 0 0 0,-1 0 1 0 0,0 0-1 0 0,0 1 0 0 0,7 12 1 0 0,11 14 362 0 0,-20-28-590 0 0,-3-5-161 0 0,8 16 182 0 0,-8-15-110 0 0,5-21-8487 0 0</inkml:trace>
  <inkml:trace contextRef="#ctx0" brushRef="#br0" timeOffset="1">125 4 4607 0 0,'-1'1'4050'0'0,"-23"46"3674"0"0,10-18-6146 0 0,13-27-1451 0 0,-1 0-26 0 0,-4 7-81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4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4319 0 0,'0'0'6047'0'0,"2"2"-5959"0"0,2-1-39 0 0,-1 1 0 0 0,0 0 0 0 0,0-1 0 0 0,0 0 0 0 0,1 0 0 0 0,-1 0 0 0 0,0 0-1 0 0,1-1 1 0 0,5 1 0 0 0,0-3 11 0 0,1 1-1 0 0,-1-2 0 0 0,0 1 1 0 0,0-1-1 0 0,-1-1 0 0 0,1 1 1 0 0,-1-2-1 0 0,14-8 0 0 0,-1 2-9 0 0,-13 6-41 0 0,0 1 0 0 0,0-1 0 0 0,0-1 0 0 0,-1 1 0 0 0,0-1 0 0 0,11-12 0 0 0,-9 9 3 0 0,-4 4 34 0 0,-2 1-40 0 0,5-11 6 0 0,-4 4 31 0 0,0 0-22 0 0,-3 2 32 0 0,-1 5 1 0 0,-2-5-33 0 0,1 5 22 0 0,-3-2-22 0 0,3 3 22 0 0,-5-3-33 0 0,-1-2-10 0 0,-2 1 0 0 0,-3 9 0 0 0,-1 3 0 0 0,3 4 0 0 0,1 0 16 0 0,1-2 64 0 0,5-4 0 0 0,-2 4-53 0 0,2-4 29 0 0,0 6 21 0 0,3-7-53 0 0,0 0 0 0 0,-1 0 0 0 0,1 0-1 0 0,0 0 1 0 0,0 0 0 0 0,0 0 0 0 0,1 0 0 0 0,-1 0-1 0 0,1 0 1 0 0,0 3 0 0 0,-1-3-14 0 0,2 2 44 0 0,5 5-33 0 0,6 3 4 0 0,-8-10-3 0 0,-1-2-16 0 0,1 3 26 0 0,0-1-1 0 0,0 0 0 0 0,0-1 0 0 0,0 1 1 0 0,0-1-1 0 0,8 1 0 0 0,-4-1 37 0 0,0 1 7 0 0,1-1 0 0 0,-1-1 0 0 0,1 1 0 0 0,15-3 0 0 0,-13 0-25 0 0,-1-1 1 0 0,18-6 0 0 0,-14 1 48 0 0,-12 5-82 0 0,-2 0 0 0 0,5-3 20 0 0,-3 4-15 0 0,-1 0 0 0 0,1-1-1 0 0,-1 0 1 0 0,0 1 0 0 0,0-1 0 0 0,3-5-1 0 0,-3 6-10 0 0,-1 0-1 0 0,0 0 1 0 0,0 0 0 0 0,0 0-1 0 0,0 0 1 0 0,0 0-1 0 0,0 0 1 0 0,0 0 0 0 0,-1 0-1 0 0,1 0 1 0 0,0-5-1 0 0,3-16 90 0 0,-2 17-73 0 0,-1 3-20 0 0,-1 1-1 0 0,0 0 1 0 0,1 0-1 0 0,-1 0 1 0 0,0-1 0 0 0,0 1-1 0 0,0 0 1 0 0,0 0 0 0 0,-1-1-1 0 0,1 1 1 0 0,-1-3 0 0 0,-7-43 67 0 0,6 37-74 0 0,-6 6 0 0 0,8 5 0 0 0,-1-1-3 0 0,0 1 0 0 0,0-1-1 0 0,0 1 1 0 0,0 0 0 0 0,0 0-1 0 0,-1-1 1 0 0,1 1 0 0 0,0 0-1 0 0,0 0 1 0 0,0 0 0 0 0,-1 0-1 0 0,1 0 1 0 0,0 0 0 0 0,0 1-1 0 0,-2-1 1 0 0,-5 5-8 0 0,0 2 11 0 0,0 2 0 0 0,3-2 11 0 0,4-2 32 0 0,0-3-38 0 0,1 1 1 0 0,0 0 0 0 0,0 0 0 0 0,0 0 0 0 0,0 0-1 0 0,1 0 1 0 0,-1 0 0 0 0,1 0 0 0 0,0 0 0 0 0,0-1-1 0 0,0 1 1 0 0,0 0 0 0 0,0 0 0 0 0,3 3 0 0 0,-1-1 5 0 0,-1-2 4 0 0,1 0-1 0 0,-1 1 1 0 0,1-1 0 0 0,0 0-1 0 0,0-1 1 0 0,0 1-1 0 0,0 0 1 0 0,1-1 0 0 0,-1 0-1 0 0,1 0 1 0 0,-1 0-1 0 0,1 0 1 0 0,0 0 0 0 0,0-1-1 0 0,0 1 1 0 0,0-1-1 0 0,0 0 1 0 0,0-1-1 0 0,0 1 1 0 0,0-1 0 0 0,0 1-1 0 0,5-2 1 0 0,6 1 63 0 0,0-1 0 0 0,0 0 0 0 0,0-2 0 0 0,23-6 0 0 0,97-37 204 0 0,-126 42-440 0 0,-1-1 0 0 0,1 0-1 0 0,9-8 1 0 0,5-3-657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0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176 205 2759 0 0,'0'0'5592'0'0,"2"0"-5532"0"0,23-5 160 0 0,-9 1 2 0 0,0 1 0 0 0,0 1 0 0 0,0 0-1 0 0,1 2 1 0 0,-1 0 0 0 0,21 2-1 0 0,-12 2-221 0 0,-6-3 87 0 0,-1 0 0 0 0,0-1 0 0 0,1-1 0 0 0,-1-1 0 0 0,0-1-1 0 0,19-5 1 0 0,-29 7-60 0 0,1 0-1 0 0,0 0 1 0 0,0 1-1 0 0,0 1 1 0 0,0-1-1 0 0,10 3 0 0 0,23 1 141 0 0,20-4-135 0 0,90-2 0 0 0,-129 1 22 0 0,-1 2-1 0 0,1 0 0 0 0,0 1 1 0 0,-1 1-1 0 0,37 10 0 0 0,-43-9-32 0 0,0-1-1 0 0,1-1 1 0 0,0 0 0 0 0,31-2-1 0 0,68-10 121 0 0,-82 6-129 0 0,-24 2 6 0 0,26-2-3 0 0,0 1 1 0 0,57 2-1 0 0,68 4-15 0 0,-135-5 0 0 0,-13 1 0 0 0,0 0 0 0 0,26 3 0 0 0,-5 0 0 0 0,64-2 0 0 0,-45-2-36 0 0,79 6 0 0 0,-59-2 36 0 0,-30-1 0 0 0,-14 0 0 0 0,0-2 0 0 0,1-1 0 0 0,52-10 0 0 0,71-15 64 0 0,-64 11-31 0 0,115-5 0 0 0,-15 2-35 0 0,68-12 66 0 0,-128 25-64 0 0,-72 5 0 0 0,28 0 63 0 0,-25 1-4 0 0,79-10 1 0 0,-64 1-35 0 0,-1 4-1 0 0,122 6 1 0 0,65 3-25 0 0,1 0 0 0 0,-165 2 0 0 0,159 4 0 0 0,-76-24 101 0 0,-108 6-19 0 0,106 3-1 0 0,27 18-112 0 0,67 2-18 0 0,-217-13 54 0 0,209 14 54 0 0,-194-9-59 0 0,132-6 0 0 0,-88 1 161 0 0,-75 0-130 0 0,-12 0-46 0 0,46 11-1 0 0,-9-2 18 0 0,-41-8 1 0 0,3 1 18 0 0,0-1 0 0 0,0-1 1 0 0,44-2-1 0 0,93-16 160 0 0,-83 10-149 0 0,153 8 0 0 0,-150 0-32 0 0,125-14 0 0 0,-101 3 0 0 0,256 3 246 0 0,-213 2-74 0 0,-42 0-78 0 0,20 0-43 0 0,-53 1 25 0 0,95 8 0 0 0,-23-2 94 0 0,-51-3-95 0 0,28-6-21 0 0,-19 0 74 0 0,-45 4-88 0 0,-22 1 9 0 0,60 6 0 0 0,-71-3-24 0 0,0 0 0 0 0,54-4 0 0 0,-52 0 8 0 0,91-11 51 0 0,-102 11-84 0 0,25-1 0 0 0,13 0 0 0 0,-32 0 30 0 0,34 1 0 0 0,-22 2-26 0 0,60-1-3 0 0,-30 1 31 0 0,67-9-1 0 0,-111 7 10 0 0,-12 1 2 0 0,0 0 1 0 0,0-1 0 0 0,0-1 0 0 0,0 1-1 0 0,0-2 1 0 0,12-4 0 0 0,-20 7-1 0 0,4-3-22 0 0,-5 4 250 0 0,0-1-195 0 0,5-3-20 0 0,3 1-46 0 0,0 3-10 0 0,-1 5 0 0 0,-4 4 0 0 0,-4 0 0 0 0,-2-5 5 0 0,0-1 0 0 0,1 0 0 0 0,-1 0 0 0 0,-1-1-1 0 0,1 1 1 0 0,0 0 0 0 0,-1-1 0 0 0,1 1 0 0 0,-1-1 0 0 0,0 0 0 0 0,1 0-1 0 0,-1 0 1 0 0,0 0 0 0 0,0-1 0 0 0,-6 3 0 0 0,-6 1 32 0 0,1 0-1 0 0,-21 4 1 0 0,15-5-25 0 0,-4 1 8 0 0,0-1-1 0 0,1-1 1 0 0,-1-1-1 0 0,-26-1 1 0 0,-95-13 11 0 0,132 11-32 0 0,-23-1 1 0 0,0 2 0 0 0,0 2 0 0 0,-40 6 0 0 0,-43 3 0 0 0,-110-26 156 0 0,162 8 122 0 0,-130 2 0 0 0,-48 27 93 0 0,1 0-90 0 0,146-15-275 0 0,-330 8-24 0 0,246-20 82 0 0,-224-10 20 0 0,274 9-62 0 0,0 6 0 0 0,-169 22 0 0 0,184-9-36 0 0,-63 11-39 0 0,33 0 44 0 0,-134 22 7 0 0,-1-18 2 0 0,199-23 0 0 0,-332 4 0 0 0,311-12 0 0 0,-148 13 0 0 0,76 5 704 0 0,-232-7 0 0 0,253-7-2201 0 0,-31-1 1522 0 0,-14-10-25 0 0,69 5 0 0 0,29-4 0 0 0,-37-2 0 0 0,96 9 0 0 0,-71-13 0 0 0,18 2 0 0 0,81 11 19 0 0,-34-3-28 0 0,1 2 0 0 0,-58 3 0 0 0,-11 7 15 0 0,-215-14-1 0 0,246 3 21 0 0,-133 11 1 0 0,218-7-27 0 0,-259-3 0 0 0,151-1 0 0 0,-207 8 64 0 0,314-4-64 0 0,-44 1 0 0 0,0-3 0 0 0,-58-8 0 0 0,53 4 0 0 0,-51 2 0 0 0,51 3 0 0 0,-66 0 18 0 0,50 2 5 0 0,-86-11 0 0 0,69 0-23 0 0,-41-7 0 0 0,92 12 88 0 0,1 1 0 0 0,-1 1 0 0 0,0 1 0 0 0,-58 6 0 0 0,64-2-174 0 0,0-1-1 0 0,0-1 1 0 0,0-2 0 0 0,-37-7-1 0 0,-105-24 87 0 0,149 31 0 0 0,-1 1 0 0 0,1 1 0 0 0,0 0 0 0 0,-1 2 0 0 0,-23 4 0 0 0,2 1 0 0 0,35-5-12 0 0,11-3-10 0 0,0 1 1 0 0,0 0-1 0 0,0 0 0 0 0,8 1 0 0 0,3-1-3 0 0,182 12-210 0 0,-53-2 223 0 0,4 0 13 0 0,44 6-64 0 0,-84-8 62 0 0,140-2-23 0 0,1-18-11 0 0,-155 7 30 0 0,515-5-112 0 0,-195 18-1175 0 0,-338-8-4243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0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5263 0 0,'0'0'2392'0'0,"2"-1"-2214"0"0,23-24 186 0 0,-24 24-356 0 0,1 0 1 0 0,-1 0 0 0 0,1 1 0 0 0,0-1-1 0 0,-1 0 1 0 0,1 1 0 0 0,-1 0-1 0 0,1-1 1 0 0,0 1 0 0 0,-1 0 0 0 0,3-1-1 0 0,4 0 45 0 0,215-32 453 0 0,-67 14-239 0 0,-143 17-263 0 0,35-7 164 0 0,85-3-1 0 0,4 4 92 0 0,-6-1-150 0 0,-1 0-16 0 0,-110 10-67 0 0,0 2-1 0 0,0 0 1 0 0,0 1-1 0 0,31 11 0 0 0,32 6 40 0 0,-35-14-11 0 0,0-2-1 0 0,85-4 0 0 0,97-19 219 0 0,-77 4-181 0 0,130 14 16 0 0,-212 3-97 0 0,-3-4 82 0 0,133-21-1 0 0,-138 13-24 0 0,1 2 0 0 0,95 2 0 0 0,4 9-67 0 0,-120-5 0 0 0,75-11 0 0 0,-35 2 35 0 0,-10 2-6 0 0,-35 4-29 0 0,0 2 0 0 0,69 6 0 0 0,-11-1 0 0 0,-56-2 0 0 0,58-3 0 0 0,-64 0 0 0 0,1 2 0 0 0,37 4 0 0 0,-23 3-12 0 0,1 2-1 0 0,51 16 1 0 0,21 5-22 0 0,-95-24 28 0 0,0-2 1 0 0,44 0-1 0 0,287 2 59 0 0,-355-6-52 0 0,298-6 73 0 0,-238 0-86 0 0,1 2-1 0 0,-1 4 0 0 0,1 2 0 0 0,68 11 0 0 0,-79-4 27 0 0,0-2-1 0 0,1-3 0 0 0,90-4 1 0 0,246-16-4 0 0,-300 14 34 0 0,128-19-1 0 0,-28 0-2 0 0,-107 20 206 0 0,145 15-1 0 0,-117-5-133 0 0,-11-6-56 0 0,-44-3-40 0 0,54 1-1 0 0,91 5 47 0 0,87-2 253 0 0,-243-5-289 0 0,48-4 31 0 0,25 1 22 0 0,62 5-80 0 0,-59-7 0 0 0,48-4 11 0 0,174-11 170 0 0,-161-2-154 0 0,-120 13-8 0 0,104-4-1 0 0,-14 26-18 0 0,0 0 0 0 0,-21-20 0 0 0,-106 5 9 0 0,0 1 0 0 0,1 2 0 0 0,-1 0 0 0 0,0 2 0 0 0,40 7 0 0 0,-51-6 45 0 0,1-1 0 0 0,-1 0 0 0 0,1-1 0 0 0,20-2 0 0 0,55-10-8 0 0,-50 5 56 0 0,73-3 0 0 0,-111 9 252 0 0,-4 1-300 0 0,-15 5-437 0 0,0-1-1 0 0,-31 5 1 0 0,17-5-817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1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2303 0 0,'0'0'102'0'0,"2"-1"-1"0"0,20-5 39 0 0,-20 5 473 0 0,12 1 1063 0 0,85 3-268 0 0,-55-3-1298 0 0,63-7 0 0 0,-45 1 92 0 0,9 4 95 0 0,0 3 0 0 0,99 13-1 0 0,-119-10-208 0 0,83-6 0 0 0,-7 0-40 0 0,-47 6-48 0 0,-5-2 0 0 0,-32 0 54 0 0,346-16 526 0 0,-261 6-360 0 0,-43 1-125 0 0,45-1 23 0 0,66-12-6 0 0,-57 2-107 0 0,48 12 118 0 0,-102 4-86 0 0,181-14 91 0 0,-10-9 118 0 0,-88 15-127 0 0,-23 2-36 0 0,-44 1-83 0 0,65-8 0 0 0,-112 11 34 0 0,-1 3-1 0 0,69 6 0 0 0,-21 0-5 0 0,-88-5-28 0 0,30 2 0 0 0,83-9 0 0 0,-66 1 0 0 0,0 2 0 0 0,0 2 0 0 0,76 9 0 0 0,-22-2 27 0 0,149-12 0 0 0,-169 0-17 0 0,-9 1-10 0 0,126 5 0 0 0,-95 3 0 0 0,-71-3 0 0 0,71-6 2 0 0,-26 0-16 0 0,-27 8-19 0 0,102 14-1 0 0,-11 0 95 0 0,-5-11-53 0 0,126 11 50 0 0,-212-7-72 0 0,-7 0 13 0 0,-1-2 1 0 0,70-3-1 0 0,3-11 1 0 0,45-2 0 0 0,-128 11 25 0 0,89 13-1 0 0,-49-3-9 0 0,-19-4 17 0 0,74-4 0 0 0,-35-3 7 0 0,0 5 1 0 0,104 19-1 0 0,105-1 203 0 0,-143-15-154 0 0,212-6-88 0 0,-312-4 0 0 0,-21 1 25 0 0,30-2 139 0 0,98 10-1 0 0,17 8-163 0 0,-66-7 0 0 0,-79-7-18 0 0,75-7-1 0 0,-55 1 22 0 0,51 0 8 0 0,113-7 140 0 0,-19-14 137 0 0,-206 25-277 0 0,-2-1 49 0 0,-5 2 205 0 0,5-2 953 0 0,-7 0-1207 0 0,-1 1 0 0 0,1 0 0 0 0,-1 0 0 0 0,0 0 0 0 0,1 1 0 0 0,-1-1 0 0 0,0 0 0 0 0,0 0 0 0 0,0 0 1 0 0,0 0-1 0 0,0 1 0 0 0,0-1 0 0 0,0 0 0 0 0,0 1 0 0 0,0-1 0 0 0,0 1 0 0 0,0-1 0 0 0,0 1 0 0 0,0 0 0 0 0,-2-1 1 0 0,-28-5 31 0 0,23 5-49 0 0,-25-3 7 0 0,-58 1 1 0 0,32 2 59 0 0,-122-8 152 0 0,-118-3 94 0 0,-353 18-80 0 0,380 3-408 0 0,-53 2-423 0 0,-18 0-1209 0 0,340-11 1776 0 0,-181 6-4139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1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1839 0 0,'2'-1'134'0'0,"4"-2"190"0"0,0 0-1 0 0,0 1 1 0 0,0-1 0 0 0,0 1 0 0 0,1 1-1 0 0,-1-1 1 0 0,13 0 0 0 0,24-8-241 0 0,69-26 760 0 0,-92 30-523 0 0,1 0 0 0 0,0 2 0 0 0,0 0 0 0 0,0 2 0 0 0,1 0 0 0 0,30 2 0 0 0,129 21 691 0 0,-132-14-1068 0 0,158 10 134 0 0,1-15 30 0 0,-53-2-71 0 0,93-10 363 0 0,-149 3-90 0 0,115 7-1 0 0,-164 4-199 0 0,45 3 41 0 0,128-7-1 0 0,15-12-62 0 0,-104 7-62 0 0,-32-3 189 0 0,116-23 0 0 0,-158 20-1 0 0,1 4 0 0 0,0 2 0 0 0,86 4 0 0 0,-36 2-120 0 0,114-14 0 0 0,-87 3-33 0 0,-119 9-63 0 0,360-13 16 0 0,-344 13-13 0 0,234 8 0 0 0,6-5 7 0 0,-1-25 226 0 0,44 7-267 0 0,-129 10 50 0 0,201 15 206 0 0,-352-7-218 0 0,140 5 20 0 0,70 5 16 0 0,-186-6-40 0 0,155 9 0 0 0,-2-18 0 0 0,-154 1-2 0 0,-1 3 0 0 0,68 8 0 0 0,78 2 88 0 0,65-28-3 0 0,94-1 10 0 0,-292 17-81 0 0,23 0 46 0 0,127 15 0 0 0,-187-9-56 0 0,182 21 68 0 0,-173-23-52 0 0,0-2 1 0 0,84-10 0 0 0,-85 5 57 0 0,0 1-1 0 0,0 2 0 0 0,0 3 0 0 0,72 11 0 0 0,76 10 137 0 0,-148-21-152 0 0,0-1 0 0 0,64-7 0 0 0,-57-2 81 0 0,68-21 1 0 0,29-6-257 0 0,-139 34 115 0 0,100-12 0 0 0,-101 12 16 0 0,21-1-1 0 0,41 3 0 0 0,-52 1 26 0 0,-1 1 0 0 0,0 1 0 0 0,0 0 0 0 0,23 10 0 0 0,-38-13 431 0 0,0-1-429 0 0,3 3-109 0 0,-3-1 2 0 0,5 2 52 0 0,4 2 12 0 0,-1-1 11 0 0,-3-2 48 0 0,-5-2 15 0 0,4 2-74 0 0,14 19-160 0 0,-12-14 80 0 0,-3 0 0 0 0,0 0 76 0 0,-1 1 64 0 0,-4-7 175 0 0,-1-2-176 0 0,-80 11 143 0 0,69-8-207 0 0,-8 3 39 0 0,1-1 0 0 0,-1-2-1 0 0,0 0 1 0 0,0 0 0 0 0,-35-2 0 0 0,-132-29 127 0 0,14 0 128 0 0,-194 22-211 0 0,287 8-30 0 0,-202 14-37 0 0,-57 0-12 0 0,-123-15 65 0 0,286-7-64 0 0,-145 2 0 0 0,-75 20 0 0 0,284-10 0 0 0,15 0 0 0 0,-30 0 0 0 0,-63 0 0 0 0,4-18 0 0 0,-88-1 0 0 0,195 12 0 0 0,-163 4 0 0 0,7 22 0 0 0,73-4 0 0 0,50-15 0 0 0,-134-8 0 0 0,-34-1 0 0 0,-197-7 0 0 0,217 16 0 0 0,119 0 0 0 0,-171 18 0 0 0,218-14 0 0 0,-146 13 0 0 0,206-21 0 0 0,-91 3 0 0 0,0-3 0 0 0,75 0 0 0 0,1-2 0 0 0,-94-11 0 0 0,0-17 0 0 0,-83-14 0 0 0,-8 12 0 0 0,-13 14-108 0 0,178 13-656 0 0,39 5-802 0 0,16-3 188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1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3223 0 0,'2'0'251'0'0,"21"-1"115"0"0,0 0 0 0 0,0-2 0 0 0,39-9 1 0 0,2-1 1061 0 0,51-1 215 0 0,-93 13-1536 0 0,-1 1-1 0 0,1 1 1 0 0,28 5 0 0 0,148 27 75 0 0,-112-23 26 0 0,113-1-1 0 0,-15-2-71 0 0,-182-7-132 0 0,97 8 481 0 0,117-6-1 0 0,21-15-236 0 0,-108 9-215 0 0,-2 0-2 0 0,74-21 91 0 0,-115 12 1 0 0,116-2 0 0 0,351-7 133 0 0,-356 16-256 0 0,-7 1 0 0 0,39 0 57 0 0,-165 5-50 0 0,18 1 4 0 0,150-7 42 0 0,227-21-42 0 0,-328 28 60 0 0,33-1-25 0 0,-128 0-46 0 0,53 7 0 0 0,-39-2 0 0 0,195 23 0 0 0,30 3 0 0 0,-65-24 11 0 0,-68-4 39 0 0,77-2 17 0 0,276-4 61 0 0,-326 0-124 0 0,-87 0 66 0 0,102 9 0 0 0,-32 15 76 0 0,70 7-52 0 0,-101-33-81 0 0,-21-1 92 0 0,254 6 332 0 0,-69-17-144 0 0,-214 12-307 0 0,112 8 0 0 0,-91 0 2 0 0,13 2 12 0 0,38 0 0 0 0,212-26 107 0 0,-231 11-86 0 0,103-10 43 0 0,-24 13-64 0 0,-58 1 0 0 0,-48-1 76 0 0,67-2 48 0 0,-135 11-140 0 0,-23-2 16 0 0,24 6 0 0 0,-21-3 0 0 0,-3 1-12 0 0,-4-3 44 0 0,-4 0 43 0 0,-1 1-60 0 0,0 0 0 0 0,-1 0 1 0 0,1 0-1 0 0,-1 0 0 0 0,1-1 1 0 0,-1 0-1 0 0,1 1 0 0 0,-1-1 0 0 0,-4 0 1 0 0,-40 4 130 0 0,10-2-81 0 0,-111 12 12 0 0,90-10-1026 0 0,11-1-3638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2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0 430 3279 0 0,'0'0'6144'0'0,"11"0"-5405"0"0,34 5-387 0 0,-10-3-232 0 0,-22-4-62 0 0,0-1 1 0 0,0 0-1 0 0,0 0 0 0 0,-1-1 1 0 0,0-1-1 0 0,0 0 1 0 0,0-1-1 0 0,20-13 0 0 0,-12 6 37 0 0,-2 2 8 0 0,-1 0 0 0 0,-1-2 0 0 0,27-25 0 0 0,-37 32-72 0 0,0-1 1 0 0,-1 0-1 0 0,0 0 1 0 0,0-1-1 0 0,0 0 1 0 0,-1 0-1 0 0,0 0 0 0 0,3-9 1 0 0,-5 10-9 0 0,0 1 1 0 0,-1-1-1 0 0,0 0 1 0 0,0 0 0 0 0,-1 0-1 0 0,0 0 1 0 0,0 0-1 0 0,0 0 1 0 0,-1 0-1 0 0,0 1 1 0 0,-2-8-1 0 0,3 12-19 0 0,0-1-10 0 0,-8-3 72 0 0,1 3-66 0 0,-1 0 0 0 0,0 0 0 0 0,7 2-3 0 0,0 1 0 0 0,0 0 0 0 0,0 0-1 0 0,0-1 1 0 0,0 1 0 0 0,0 0 0 0 0,0 0 0 0 0,0 0-1 0 0,0 0 1 0 0,0 0 0 0 0,0 0 0 0 0,0 1-1 0 0,0-1 1 0 0,0 0 0 0 0,0 0 0 0 0,1 1 0 0 0,-1-1-1 0 0,0 0 1 0 0,0 1 0 0 0,0-1 0 0 0,0 1 0 0 0,0 0-1 0 0,0-1 1 0 0,1 1 0 0 0,-1 0 0 0 0,-1 1-1 0 0,-3 2-34 0 0,1-2 60 0 0,0 1 0 0 0,0-1-1 0 0,0 1 1 0 0,1 0 0 0 0,0 0 0 0 0,-1 1 0 0 0,1-1 0 0 0,0 1-1 0 0,1-1 1 0 0,-1 1 0 0 0,0 0 0 0 0,1 0 0 0 0,0 0 0 0 0,0 1-1 0 0,-2 5 1 0 0,1-3-22 0 0,2-4 0 0 0,0-1 0 0 0,1 0 0 0 0,-1 1 0 0 0,0-1 0 0 0,1 0 0 0 0,-1 1 0 0 0,1-1 0 0 0,0 1 0 0 0,0-1 0 0 0,0 1 0 0 0,0-1 0 0 0,0 1 0 0 0,0-1 0 0 0,1 1 0 0 0,-1-1 0 0 0,1 0 0 0 0,0 1 0 0 0,1 2 0 0 0,0 2-5 0 0,-1-3-1 0 0,1-1-1 0 0,-1 1 0 0 0,1 0 1 0 0,0-1-1 0 0,0 1 0 0 0,0-1 0 0 0,0 0 1 0 0,1 0-1 0 0,2 3 0 0 0,-4-3 7 0 0,1 1 0 0 0,10 4 0 0 0,-7-5 19 0 0,1 0 0 0 0,0-1 0 0 0,-1 1 0 0 0,1-1-1 0 0,0-1 1 0 0,0 1 0 0 0,1-1 0 0 0,-1 0 0 0 0,0 0-1 0 0,0 0 1 0 0,1-1 0 0 0,-1 0 0 0 0,0 0-1 0 0,8-2 1 0 0,-5 0 13 0 0,0 0 0 0 0,0-1 0 0 0,-1 0 0 0 0,1 0-1 0 0,0-1 1 0 0,-1-1 0 0 0,0 1 0 0 0,0-1-1 0 0,7-6 1 0 0,-4 3 1 0 0,-1 0-1 0 0,0-1 1 0 0,-1 0-1 0 0,0-1 1 0 0,0 0-1 0 0,-1 0 0 0 0,0-1 1 0 0,-1 0-1 0 0,0 0 1 0 0,-1 0-1 0 0,9-23 1 0 0,-13 26-13 0 0,1 0 1 0 0,-1 0 0 0 0,-1 0 0 0 0,0-1-1 0 0,0 1 1 0 0,0-9 0 0 0,-1 13-13 0 0,0 0 0 0 0,0 0 0 0 0,-1 0 0 0 0,0 0 0 0 0,1 1 0 0 0,-1-1 1 0 0,0 0-1 0 0,-1 1 0 0 0,1-1 0 0 0,-1 0 0 0 0,0 1 0 0 0,1 0 0 0 0,-1-1 0 0 0,-1 1 0 0 0,-3-5 0 0 0,0 4-8 0 0,5 3 0 0 0,1 1 0 0 0,-1 0 0 0 0,1-1 0 0 0,-1 1 0 0 0,0 0 0 0 0,1-1 0 0 0,-1 1 0 0 0,1 0 0 0 0,-1 0 0 0 0,0 0 0 0 0,0-1 0 0 0,1 1 0 0 0,-1 0 0 0 0,0 0 0 0 0,1 0 0 0 0,-1 0 0 0 0,0 0 0 0 0,1 0 0 0 0,-1 1 0 0 0,0-1 0 0 0,1 0 0 0 0,-1 0 0 0 0,0 0 0 0 0,1 1 0 0 0,-1-1 0 0 0,0 0 0 0 0,1 1 0 0 0,-1-1 0 0 0,1 0 0 0 0,-2 2 0 0 0,1-1 0 0 0,-3 2 6 0 0,0 0-1 0 0,0 0 0 0 0,1 0 0 0 0,-1 1 1 0 0,1 0-1 0 0,0 0 0 0 0,0 0 0 0 0,1 0 1 0 0,-1 0-1 0 0,1 0 0 0 0,0 1 0 0 0,0-1 1 0 0,0 1-1 0 0,0 0 0 0 0,1-1 0 0 0,0 1 1 0 0,0 0-1 0 0,0 0 0 0 0,1 7 0 0 0,-1-9 1 0 0,1 1 0 0 0,1-1 0 0 0,-1 1 0 0 0,0-1 0 0 0,1 1 0 0 0,0 0 0 0 0,0-1 0 0 0,0 0 0 0 0,0 1 0 0 0,0-1 0 0 0,1 0 0 0 0,2 4 0 0 0,-3-5-4 0 0,1 0 1 0 0,-1 0-1 0 0,1 0 1 0 0,0 0-1 0 0,0 0 1 0 0,0 0-1 0 0,0-1 1 0 0,0 1-1 0 0,1-1 1 0 0,-1 0-1 0 0,0 1 1 0 0,1-1 0 0 0,-1 0-1 0 0,1 0 1 0 0,-1-1-1 0 0,1 1 1 0 0,4 0-1 0 0,14 1 114 0 0,1-1-1 0 0,-1-1 0 0 0,0-1 0 0 0,34-6 1 0 0,-13 1-93 0 0,-6 1-81 0 0,0-1-8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15T01:35:35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15735 13052 2751 0,'0'0'256'0,"0"0"-256"0,0 0 0 0,0 0 0 16,0 0 1024-16,0 0 176 0,0 0 16 0,0 0 16 16,0 0-176-16,0 0-32 0,0 0-16 0,0 0 0 0,0 0 0 0,0 0 0 15,0 0 0-15,0 0 0 16,0 0-320-16,0 0-64 0,0 0-16 0,0 0 0 0,0 0-208 0,0 0-32 15,0 0-16-15,0 0 0 0,0 0-96 0,0 0-32 16,-10 0 0-16,10 0 0 0,0 0 96 0,-7 5 32 16,-1 1 0-16,8-6 0 0,-8 10 288 0,3 3 64 15,0 0 16-15,-1 0 0 0,1 1 240 0,3-2 64 16,0 1 0-16,1 3 0 0,0-2-352 0,1 2-64 16,1-1-16-16,2 1 0 0,0-2-400 0,1-1-64 15,2 1-128-15,-1-1 176 0,0-4-176 0,0 1 0 16,2-2 0-16,1 1 0 0,-1-2 128 0,0-4-128 15,-7-3 192-15,8 6-64 0,1-4 0 0,-1 0 0 16,-8-2 0-16,0 0 0 16,0 0-720-16,7-3-160 0,0-1-16 0,-7 4-7536 15,0 0-1488-15</inkml:trace>
  <inkml:trace contextRef="#ctx0" brushRef="#br0" timeOffset="813.31">15877 13077 10079 0,'0'0'448'0,"0"0"80"0,0 0-528 0,0 0 0 0,0 0 0 0,0 0 0 15,0 0 816-15,0 0 48 0,0-8 16 0,0 8 0 16,0 0 144-16,0 0 48 0,0 0 0 0,0 0 0 0,0 0-176 0,0 0-16 16,0 0-16-16,0 0 0 0,0 0 80 0,0 0 16 15,2 14 0-15,0 2 0 0,-1-4-64 0,-1 3 0 16,-1 1 0-16,1-4 0 0,0 0-288 0,0 1-64 16,-2-2-16-16,2 2 0 0,0-1-176 0,0 0-32 15,0 0-16-15,2-3 0 0,-2 0-304 0,1-1 0 16,-1-1 0-16,0 3 0 0,0-4 0 0,0 3 0 15,0 0 0-15,0 3 0 0,-1-5 0 0,1 2 0 16,0 0 0-16,-2 0 0 0,2 0 0 0,0-2 0 16,0-7 128-16,0 0-128 0,0 0 0 0,0 0 160 0,3 7-160 15,-3-7 128-15,0 0-128 0,0 0 0 16,0 0 0-16,0 0-176 16,0 0-528-16,0 0-128 0,0-7 0 0,1-4-16 15,-1 2-512-15,0 0-112 0,-1 1 0 0,0-1-16 16,-1 1-1696-16,1 0-336 0</inkml:trace>
  <inkml:trace contextRef="#ctx0" brushRef="#br0" timeOffset="1706.65">15878 13117 9039 0,'0'0'384'0,"0"0"112"0,0 0-496 0,0 0 0 0,0 0 0 0,0 0 0 15,0 0 1024-15,0 0 128 0,0 0 0 0,0 0 16 16,0 0-320-16,5-8-64 0,-5 8-16 0,0 0 0 16,0 0-64-16,0 0 0 0,0 0-16 0,0 0 0 15,11 3 112-15,-4 2 32 0,-7-5 0 0,10 13 0 16,-3 3 64-16,-1-3 0 0,-2 0 16 0,1 0 0 0,0 1-240 0,0 2-48 0,-1 0-16 0,1-2 0 31,1-1-240-31,-1 0-48 0,0-1-16 0,0 0 0 0,0-2-304 0,-1-1 128 16,0-1-128-16,0-2 0 0,-4-6 192 0,0 0-64 15,0 0 0-15,0 0-128 0,7 3 288 0,-7-3-48 16,5-4-16-16,0 2 0 0,0-5-32 16,-1 2 0-16,-1-2 0 0,-1 1 0 0,1-2-192 0,0 0 0 15,-1-1 128-15,1 0-128 0,-1 1 0 0,2-1 0 16,-1 0-192-16,1 0 192 0,-2 0 0 0,2 2-128 0,0 1 128 0,1-5 0 16,-5 11 0-16,6-8 0 15,-6 8-128-15,5-9 128 0,1 0 0 0,-6 9 0 0,7-9 0 0,-7 9 0 16,8-7 0-16,-8 7 0 0,6-7 0 0,-6 7 0 15,0 0 0-15,6-7 0 0,-6 7 0 0,0 0 0 16,0 0 0-16,0 0 0 16,0 0-128-16,0 0 128 0,0 0 0 0,0 0 0 15,0 0 0-15,0 0 0 0,0 0 0 0,0 0 0 16,6-6 0-16,-6 6 0 0,0 0-144 0,5-7 144 0,-5 7-208 0,5-9 80 31,1 1-400-31,-6 8-80 0,0 0-16 0,6-8 0 0,-6 8 48 0,7-5 0 0,-7 5 0 0,0 0 0 0,0 0 352 16,0 0 80-16,0 0 16 0,0 0 0 0,0 0 256 0,0 0 48 15,0 0 16-15,0 0 0 0,0 0 64 0,0 0 32 16,0 0 0-16,0 0 0 0,0 0-96 0,0 0 0 16,0 0-16-16,0 0 0 0,0 0-176 0,0 0 0 15,0 0 144-15,0 0-144 0,0 0 0 0,0 0 0 16,0 0 0-16,0 0 0 0,0 0 0 0,0 0 128 16,0 0-128-16,0 0 0 0,0 0 0 0,0 0 128 15,0 0-128-15,0 0 0 0,0 0 0 0,0 0 0 16,0 0 0-16,0 0 0 0,0 0 0 0,0 0 0 15,0 0 0-15,0 0 0 0,0 0 0 0,0 0 128 16,0 0-128-16,0 0 0 0,0 0 0 0,0 0 0 16,0 0 0-16,0 0 0 0,0 0 0 0,0 0 0 15,0 0 0-15,0 0 0 0,0 0 0 0,0 0 0 16,0 0 0-16,9 5-128 0,-9-5 128 0,0 0 0 0,4 12 0 0,-2 1 0 16,1 0 288-16,-2-3 96 15,-1 4 0-15,0-1 16 0,0 0 112 0,0 4 0 16,0-2 16-16,2 2 0 0,-1 0-144 0,0 0-48 15,0-1 0-15,1 1 0 0,2-3-336 0,-3 0 0 16,-1-2 0-16,0-2 0 0,0 0 0 0,0-3 144 16,0-7-144-16,0 0 160 0,0 8-32 0,0-8-128 0,0 0 192 0,0 0-64 15,0 0 0-15,0 0 0 0,0 0 0 0,0 0 0 0,0 0-128 0,0 0 0 16,0 0 0-16,0 0 0 16,0 0-336-16,0 0 48 0,0 0 16 0,0 0 0 15,0 0-48-15,0 0 0 0,0 0 0 0,0 0 0 31,0 0-736-31,0 0-160 0,0 0-16 0,0 0-11040 0</inkml:trace>
  <inkml:trace contextRef="#ctx0" brushRef="#br0" timeOffset="2147.34">16259 13123 12319 0,'0'0'544'0,"0"0"112"0,0 0-528 0,0 0-128 0,0 0 0 0,0 0 0 16,0 0 1024-16,0 0 160 15,0 0 32-15,0 0 16 0,0 0-336 0,0 0-80 0,0 0-16 0,0 0 0 16,0 0-224-16,0 0-64 16,0 0 0-16,0 0 0 0,0 0-208 0,2 10-48 0,-2-10-16 0,2 12 0 15,-2-1 288-15,-2-1 64 16,4-1 16-16,-1 2 0 0,-1 5 160 0,1-2 16 0,0 3 16 0,1 2 0 16,-1-2-128-16,2 2-32 15,-1 1 0-15,1-1 0 0,0-2-352 0,-2 0-80 16,0-3-16-16,0 1 0 0,2-1-192 0,-2-3 176 0,-1-2-176 0,2-2 160 15,-2-7-32-15,0 0-128 0,0 0 192 0,0 0-64 0,0 0 0 0,0 0 0 16,0 0 0-16,0 0 0 16,0 0-352-16,0 0-80 0,-2-5-16 0,1 0 0 15,0 0-800-15,-1 0-160 0,2-2-48 0,-1 1 0 16,0-2-1536-16,0 0-304 0,-1 0-64 0</inkml:trace>
  <inkml:trace contextRef="#ctx0" brushRef="#br0" timeOffset="2584">16236 13209 4607 0,'0'0'192'0,"0"0"64"0,0 0-256 0,0 0 0 16,0-10 0-16,0 10 0 0,-1-10 2400 0,1 1 432 16,0 1 96-16,0 8 16 0,3-12-1808 0,-1 3-368 15,1 0-64-15,-3 9 0 0,3-10-80 0,-1 1-16 16,-2 9 0-16,5-11 0 0,-1 2-80 0,-4 9-16 15,6-9 0-15,0 1 0 0,2 1-80 0,-8 7-32 16,5-9 0-16,2 2 0 0,-1 0-96 0,1 0-32 16,-7 7 0-16,8-6 0 0,-1-2-128 0,2 3-16 15,-1 0-128-15,-8 5 192 0,12-4-192 0,0 4 0 16,-12 0 128-16,13 4-128 0,-1 1 208 0,-2 1 0 0,-1 2 0 0,-1 1 0 16,0 2 208-16,0-1 32 0,-2 2 16 0,-1 1 0 0,-1 0-144 0,1-1-16 15,-1-3-16-15,-1 1 0 16,-3 1-48-16,0 1-16 0,0-12 0 0,-1 6 0 15,-3 1 0-15,0-1 0 0,-3 1 0 0,2-1 0 16,-1-1-32-16,-1 1 0 0,0 0 0 0,1-2 0 16,-1 1-192-16,0-1 176 0,-1-1-176 0,0-1 160 15,0 1-160-15,2 0 128 0,-2-3-128 0,0 0 128 0,0 0-128 0,2 0 0 16,6 0 0-16,-8-3 0 0,0 0 0 16,2 1 0-16,6 2 0 0,0 0 0 15,0 0-432-15,-6-4-16 0,1 0 0 0,5 4 0 16,0 0-448-16,0 0-112 0,0 0-16 0,0 0 0 15,0 0-1712-15,0 0-336 0</inkml:trace>
  <inkml:trace contextRef="#ctx0" brushRef="#br0" timeOffset="3192.21">16570 13272 7359 0,'0'0'656'0,"0"0"-528"0,0 0-128 0,0 0 0 16,0 0 1872-16,0 0 352 0,0 0 64 0,0 0 16 16,0 0-896-16,0 0-160 0,-6 0-32 0,6 0-16 15,-5-1-384-15,-1 1-80 0,0-1-16 0,6 1 0 16,-7 0-336-16,2 0-64 0,5 0 0 0,-5 0-16 15,-2 0-48-15,7 0-16 0,-5 0 0 0,-1 0 0 16,6 0-96-16,-6 0-16 0,1 0 0 0,5 0 0 16,-5 1-128-16,0 0 0 0,0 2 144 0,5-3-144 0,-6 1 208 0,1 5-16 15,0-4-16-15,5-2 0 0,0 0 0 0,-5 8 0 16,1-1 0-16,1-1 0 16,1 2 144-16,0 0 16 0,1-2 16 0,1-6 0 0,0 0-144 0,0 8-16 15,0-1-16-15,0-7 0 0,0 0-176 16,3 6 0-16,-3-6 144 0,0 0-144 0,6 7 192 0,1-5-48 15,-1 2 0-15,-6-4 0 0,0 0 48 0,8 1 0 16,0 1 0-16,0-2 0 0,-8 0-192 0,7-2 160 16,0 1-160-16,-1-2 160 0,1 1-160 0,-7 2 160 15,6-4-160-15,-6 4 160 0,0 0-160 0,7-5 0 16,-3 0 0-16,-4 5 0 0,1-8-176 0,-1 0-16 16,0 1 0-16,0 7 0 0,0-6 192 0,0 6-192 15,-1-7 192-15,1 7-192 0,-3-5 192 0,3 5 0 16,0 0 0-16,0 0 0 0,0 0-128 0,0 0 128 15,0 0-128-15,0 0 128 0,0 0 0 0,0 0 0 16,7 7 0-16,1 0 0 0,-1 4 224 0,1-2 128 16,0 0 32-16,1 2 0 0,2-5 16 0,-1 2 16 15,0 0 0-15,1-2 0 0,-2 1-224 0,1-3-64 0,2 0 0 0,-1-3 0 16,-2 0 0-16,-1-1 0 0,-1-1 0 0,1 0 0 16,-8 1-256-16,7-4-64 15,-1-2-16-15,-1 3 0 16,-1-5-816-16,0 1-144 0,-4 7-48 0,6-9-11776 0</inkml:trace>
  <inkml:trace contextRef="#ctx0" brushRef="#br0" timeOffset="3534.15">16914 13043 15887 0,'0'0'704'0,"0"0"144"0,0 0-672 0,0 0-176 0,0 0 0 0,0 0 0 0,0 0 1424 0,0 0 256 0,0 0 48 0,-2 8 16 16,-1 1-512-16,-1 1-96 15,-1 2-32-15,0 1 0 0,-2 3-16 0,0 2-16 16,-3 0 0-16,1 3 0 0,0 3-32 0,-1 0 0 15,-3 1 0-15,1 1 0 0,0 2-432 0,2-2-96 16,1-3 0-16,-3 8-16 0,2-2-304 0,2-7-48 0,1-3-16 0,2-5 0 0,2-2-128 0,1-3 0 31,2-9 144-31,0 0-144 0,0 0 0 0,0 0-208 0,0 0 16 0,0 0 16 32,0 0-3008-32,0 0-592 0</inkml:trace>
  <inkml:trace contextRef="#ctx0" brushRef="#br0" timeOffset="4683.82">16960 13224 11231 0,'0'0'496'0,"0"0"96"0,0 0-464 0,0 0-128 0,0 0 0 0,0 0 0 15,0 0 928-15,0 0 160 16,0 0 48-16,0 0 0 0,0 0 400 0,0 0 96 0,0 0 16 0,0 0 0 16,1 11-496-16,-1-1-80 15,-1 2-32-15,1 0 0 0,-1 1 0 0,1 1 0 16,0 2 0-16,0-3 0 0,0-2-336 0,1 1-80 0,0 1-16 0,1 0 0 15,-1-4-416-15,0 0-192 0,1 0 160 0,-1 1-160 16,-1-10 176-16,0 6-176 0,0-6 192 0,0 0-192 16,1 8 224-16,-1-8-64 0,0 0-16 0,0 0 0 15,0 0-16-15,0 0 0 0,0 0 0 0,0 0 0 0,0 0-128 0,0 0 160 16,0 0-160-16,0 0 160 0,0 0-160 0,0 0 0 16,0 0-160-16,0 0 160 0,0 0-384 0,0 0 0 15,3-9 16-15,-1 1 0 0,1 0 48 0,-2 0 16 16,1-1 0-16,-1 0 0 0,0 0 96 0,1-1 16 15,-1-1 0-15,0-2 0 0,-1 0 64 0,0 3 128 16,0 10-208-16,0-11 80 0,0 2 128 0,1 0 0 16,1 0 0-16,-2 9 0 0,2-11 0 0,1 4 0 15,-2-4 0-15,-1 11-128 0,4-9 128 16,-4 9 0-16,5-9 0 0,-5 9 0 0,0 0 0 0,10-5 0 16,-10 5-144-16,0 0 144 0,0 0 0 0,10 0 0 15,-10 0-144-15,10 5 144 0,-1 0 0 0,1 2 0 16,-10-7 0-16,7 10 0 0,1-1 336 0,-1 0-16 15,-7-9-16-15,6 13 0 0,1-1-16 0,-1 0 0 16,0-2 0-16,-3 1 0 0,0-1-128 0,1-2-32 16,-4-8 0-16,3 10 0 0,-3-10 0 0,2 12-128 0,-2-12 192 0,-1 9-64 15,1-9-128-15,0 0 192 0,0 0-192 0,-3 11 192 16,3-11-192-16,0 0 128 0,0 0-128 0,-4 9 128 16,4-9-128-16,0 0 0 15,0 0 0-15,-1 8 0 0,1-8 0 0,0 0 0 0,0 0 0 0,0 0 0 16,0 0 0-16,0 0 0 15,0 0 0-15,0 0 0 0,0 0 0 0,0 0 0 0,0 0 0 0,0 0 0 16,0 0-224-16,0 0 32 0,0 0 0 0,0 0 0 16,0 0-112-16,0 0-16 0,3-13 0 0,-1 3 0 15,-2 10 176-15,2-7 144 0,-2 7-208 16,2-12 80-16,-2 1 128 0,3 2-208 0,1 1 80 0,-4 8 128 0,2-9-208 0,-2 9 80 16,4-10 128-16,-4 10-208 15,4-9 80-15,0 1 128 0,-4 8-208 0,7-9 80 0,-2 2 128 0,-5 7-160 16,0 0 160-16,6-9-160 0,1 3 160 0,-7 6 0 15,0 0 0-15,6-7 0 0,2 5 0 0,-8 2 0 16,0 0-144-16,0 0 144 0,11-6 0 0,-11 6 0 16,0 0 0-16,0 0 0 0,0 0 0 0,9 0 0 15,-9 0 0-15,0 0 0 0,8 6 0 0,-8-6 0 16,9 2 192-16,-9-2-64 0,0 0 80 0,8 8 16 16,-2-1 0-16,-6-7 0 0,7 7-224 0,-7-7 176 15,7 12-176-15,-1-5 160 0,-6-7 64 0,5 11 16 16,-1 1 0-16,0-4 0 0,-4-8 16 0,4 10 16 15,-4-10 0-15,2 11 0 0,-1-1 16 0,2 1 0 16,-3-11 0-16,0 10 0 0,0-10-64 0,0 10-16 0,0-10 0 0,0 11 0 16,0-11-208-16,0 0 176 0,0 0-176 0,0 0 160 15,0 0-160-15,0 0 0 0,0 0 144 0,0 0-144 16,0 0 0-16,0 0-256 0,0 0 32 0,0 0 16 31,0 0-624-31,0 0-128 0,0-11-32 0,0 4-8240 16,0-4-1648-16</inkml:trace>
  <inkml:trace contextRef="#ctx0" brushRef="#br0" timeOffset="5182.21">17350 13070 8287 0,'0'0'368'0,"0"0"80"0,0 0-448 0,0 0 0 16,0 0 0-16,0 0 0 0,0 0 1696 0,0 0 256 0,0 0 48 0,9-5 16 16,-9 5-400-16,0 0-80 0,10-6 0 0,-3 3-16 15,-7 3-240-15,8-3-64 16,-2 2 0-16,2 1 0 0,-8 0-96 0,9 1-32 0,0 2 0 0,2 2 0 15,-1 3-176-15,3 2-32 0,0 4-16 0,0-1 0 16,0 1-144-16,0 2-16 0,-1-1-16 0,0 3 0 16,-2-1-160-16,-2 0-16 0,-3 0-16 0,1 2 0 0,-3-6-48 0,-1 1-16 15,-4-1 0-15,-1 3 0 16,-3-3-80-16,0 1-16 0,-2-1 0 0,-2 0 0 16,-1 0-192-16,-1 0-144 0,1-5 192 15,-1 1-192-15,0 0-2304 0,0-1-576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1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489 407 2303 0 0,'529'-53'2512'0'0,"-150"9"-1501"0"0,-252 26-646 0 0,37-3-223 0 0,-75 9-56 0 0,-87 12 158 0 0,-4 0-72 0 0,-51 0 82 0 0,-58 9 0 0 0,-11 0-191 0 0,56-5-51 0 0,-84-1 46 0 0,-17 2 12 0 0,94 3 122 0 0,1 2 1 0 0,-98 28-1 0 0,105-20-124 0 0,-1-3 0 0 0,-76 7 0 0 0,131-21-54 0 0,3 0 1 0 0,0 0 1 0 0,-1 0 0 0 0,1-1 0 0 0,0-1 0 0 0,-1 0 0 0 0,1 0 0 0 0,0 0 0 0 0,-13-4-1 0 0,20 4 583 0 0,3 0-384 0 0,11-4-180 0 0,0 1-1 0 0,1 0 0 0 0,-1 1 0 0 0,1 1 0 0 0,21-2 0 0 0,6-1-16 0 0,124-26 24 0 0,125-16 34 0 0,18 21-135 0 0,-193 22 60 0 0,-48 4 0 0 0,-16 2-64 0 0,-51-2 64 0 0,0 0 0 0 0,0 0 0 0 0,0 0 0 0 0,0 0 0 0 0,0 0 0 0 0,0 0 0 0 0,0 1 0 0 0,0-1 0 0 0,0 0 0 0 0,0 0-1 0 0,0 0 1 0 0,0 0 0 0 0,0 0 0 0 0,0 0 0 0 0,0 0 0 0 0,0 0 0 0 0,0 0 0 0 0,0 0 0 0 0,0 0 0 0 0,0 0 0 0 0,0 0 0 0 0,0 0 0 0 0,0 0-1 0 0,0 0 1 0 0,-10 2-2 0 0,-16 0 22 0 0,-76-1 244 0 0,-168-5-56 0 0,168 1-190 0 0,-1 4 0 0 0,-171 25 0 0 0,-98 28-80 0 0,367-54 55 0 0,-11 1 350 0 0,181-27 23 0 0,-97 18-292 0 0,166-22-74 0 0,89-3 65 0 0,-199 23-50 0 0,207-42-15 0 0,-290 46 0 0 0,70-2 0 0 0,-87 7 0 0 0,-18 2-1 0 0,-14 3-1 0 0,-13 3 19 0 0,-349 52 177 0 0,86-49-142 0 0,173-10-40 0 0,-221 9-12 0 0,145-2 0 0 0,-145 20 0 0 0,269-16 0 0 0,165-11 0 0 0,50 2 35 0 0,-16-1-6 0 0,-78-1-26 0 0,226-11 48 0 0,-83-5-26 0 0,69-7 24 0 0,-125 4-35 0 0,197-23 36 0 0,-126 15-8 0 0,9 0 44 0 0,-1 18-27 0 0,37 11 58 0 0,-254-2-115 0 0,18 1 74 0 0,-23 0-10 0 0,-72 9 140 0 0,-56 5-145 0 0,87-12-52 0 0,-293 31 99 0 0,1-3-308 0 0,171-16 80 0 0,42-2 64 0 0,-134 11-8 0 0,-97 12 11 0 0,261-19 42 0 0,185-16-69 0 0,6-6 71 0 0,214-14-46 0 0,117-21-9 0 0,-423 39 64 0 0,733-36 0 0 0,-618 30-9 0 0,-65 2-6 0 0,-1 2 1 0 0,65 7-1 0 0,-124-4 14 0 0,-1 0 1 0 0,1 0-1 0 0,-1 0 1 0 0,1 0-1 0 0,-1 0 1 0 0,1 0-1 0 0,-1 0 1 0 0,1 1-1 0 0,-1-1 1 0 0,1 0-1 0 0,-1 0 1 0 0,1 0-1 0 0,-1 1 1 0 0,0-1-1 0 0,1 0 0 0 0,-1 0 1 0 0,1 1-1 0 0,-1-1 1 0 0,1 1-1 0 0,-1 0 1 0 0,-1 0 0 0 0,1 0 0 0 0,-1 0 0 0 0,1 0 0 0 0,-1 0 0 0 0,0 0 0 0 0,1 0 0 0 0,-1 0 0 0 0,0-1 0 0 0,0 1 0 0 0,1 0 0 0 0,-1 0 0 0 0,0-1 0 0 0,0 1 0 0 0,0 0 0 0 0,0-1 0 0 0,-1 1 0 0 0,-21 13 0 0 0,3-6 23 0 0,-1-1 0 0 0,0-1-1 0 0,0-1 1 0 0,-31 4 0 0 0,33-6-11 0 0,-415 41-82 0 0,304-35-87 0 0,-348 6-5 0 0,66-4 111 0 0,378-10 13 0 0,9 0 36 0 0,-1 1 1 0 0,-47 9-1 0 0,67-7 68 0 0,7-1-43 0 0,5 1-5 0 0,1-1-17 0 0,-1 0 1 0 0,1-1-1 0 0,0 1 1 0 0,0-2-1 0 0,-1 1 1 0 0,1-1-1 0 0,0 0 0 0 0,10 0 1 0 0,58-3-4 0 0,-62 1 1 0 0,274-28 1 0 0,-25 1 0 0 0,87-6-48 0 0,-179 16 32 0 0,-136 15 16 0 0,-3 0 0 0 0,1-1 0 0 0,54-13 0 0 0,-75 13 11 0 0,-11 3-8 0 0,0 1 0 0 0,0-1 1 0 0,0 1-1 0 0,-1 0 0 0 0,1-1 0 0 0,0 1 0 0 0,0-1 1 0 0,-1 1-1 0 0,1 0 0 0 0,0-1 0 0 0,-1 1 0 0 0,1 0 1 0 0,0-1-1 0 0,-1 1 0 0 0,1 0 0 0 0,-1 0 0 0 0,1-1 1 0 0,-1 1-1 0 0,0 0 0 0 0,-5-3 10 0 0,-1 0-1 0 0,0 1 1 0 0,-1 0 0 0 0,1 0-1 0 0,0 1 1 0 0,-1 0-1 0 0,1 0 1 0 0,-10 1 0 0 0,-4-1 1 0 0,-28-2 5 0 0,-88 7 1 0 0,-50 19 30 0 0,-14 0-22 0 0,-252 11-172 0 0,180-19 144 0 0,-73 6 0 0 0,309-18 31 0 0,0-1 0 0 0,-52-5-1 0 0,87 3 206 0 0,16-3-44 0 0,220-37 177 0 0,-79 15-322 0 0,248-45-47 0 0,-120 28 0 0 0,33-3 0 0 0,-125 15 0 0 0,-126 24 0 0 0,68 2 0 0 0,-73 3 0 0 0,-14 1-2 0 0,217-13-14 0 0,-249 12 26 0 0,-2 2-10 0 0,-1-1 12 0 0,-9 0 1 0 0,0 0 0 0 0,1 0-1 0 0,-1 0 1 0 0,0-1 0 0 0,0 1-1 0 0,0-1 1 0 0,0 1 0 0 0,0-1-1 0 0,0 0 1 0 0,0 0 0 0 0,0 0-1 0 0,0 0 1 0 0,0 0 0 0 0,0-1-1 0 0,-1 1 1 0 0,3-3 0 0 0,7-3 23 0 0,-5 2-37 0 0,18-9-75 0 0,-19 12 89 0 0,14-9 27 0 0,11-8-40 0 0,-12 6-109 0 0,-17 12 42 0 0,3 12-2433 0 0,-3-9 2439 0 0,-1-2 59 0 0,0 0 1 0 0,0 0-1 0 0,0 0 1 0 0,0 0-1 0 0,0 0 1 0 0,1 0-1 0 0,-1 0 1 0 0,0 0-1 0 0,0 0 1 0 0,0 0-1 0 0,0 0 0 0 0,0 0 1 0 0,0 0-1 0 0,0 0 1 0 0,0 0-1 0 0,0 0 1 0 0,1 0-1 0 0,-1 0 1 0 0,0 0-1 0 0,0 0 1 0 0,0 0-1 0 0,0 0 0 0 0,0 0 1 0 0,0 0-1 0 0,0 0 1 0 0,0 0-1 0 0,0 0 1 0 0,0 0-1 0 0,0 1 1 0 0,0-1-1 0 0,0 0 0 0 0,1 0 1 0 0,-1 0-1 0 0,0 0 1 0 0,0 0-1 0 0,0 0 1 0 0,0 0-1 0 0,0 0 1 0 0,0 0-1 0 0,0 1 1 0 0,0-1-1 0 0,0 0 0 0 0,0 0 1 0 0,0 0-1 0 0,0 0 1 0 0,0 0-1 0 0,0 0 1 0 0,0 0-1 0 0,0 0 1 0 0,0 0-1 0 0,0 1 1 0 0,0 3 2 0 0,13 0-54 0 0,-10-5 96 0 0,7 0-33 0 0,-1 2-39 0 0,-5 0-120 0 0,5 2-41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2006 37 1839 0 0,'-9'-1'816'0'0,"-33"-3"1919"0"0,-3 2-1240 0 0,-70-13 0 0 0,-11 0-740 0 0,106 15-539 0 0,-22 3-1 0 0,10-1-47 0 0,-83 9 100 0 0,-39-13-70 0 0,15-2-87 0 0,124 4-72 0 0,1 0 1 0 0,-25 6-1 0 0,22-4 32 0 0,-1-1 0 0 0,1 0 0 0 0,-25-2 0 0 0,1-1 29 0 0,-35 5-14 0 0,31-1 4 0 0,-52-5 0 0 0,63 2-53 0 0,23 1-19 0 0,1-1 1 0 0,-1 1-1 0 0,1-2 0 0 0,-12-2 0 0 0,18 3-18 0 0,-15-1 0 0 0,-14-3 0 0 0,-13 5 0 0 0,22 0 0 0 0,15 0 0 0 0,-9 0 0 0 0,0 1 0 0 0,-18 3 0 0 0,17 1 0 0 0,15-3 0 0 0,1-1 0 0 0,-1 0 0 0 0,0 0 0 0 0,1-1 0 0 0,-6 1 0 0 0,5-2 0 0 0,3 1 0 0 0,-1 0 0 0 0,1 0 0 0 0,0 0 0 0 0,0 0 0 0 0,-1 0 0 0 0,1 0 0 0 0,0 0 0 0 0,0 0 0 0 0,-1 0 0 0 0,1 1 0 0 0,0-1 0 0 0,0 0 0 0 0,0 1 0 0 0,-2 0 0 0 0,-33 10 0 0 0,20-6-2 0 0,-109 39-68 0 0,108-39 70 0 0,8-2 0 0 0,1-1 0 0 0,-1 1 0 0 0,1 1 0 0 0,-10 4 0 0 0,-16 6-64 0 0,30-14 49 0 0,-11 11-34 0 0,6-2 49 0 0,1 1-10 0 0,1-1-33 0 0,5-7 42 0 0,1 0 0 0 0,-1 0 0 0 0,1 0 1 0 0,0 1-1 0 0,-1-1 0 0 0,1 0 0 0 0,0 0 0 0 0,0 1 0 0 0,1-1 0 0 0,-1 0 0 0 0,0 4 1 0 0,-1 2-1 0 0,-8 16 1 0 0,6-10-19 0 0,-1 0 1 0 0,2 0-1 0 0,-1 0 0 0 0,2 0 0 0 0,0 1 0 0 0,1-1 0 0 0,0 1 0 0 0,2-1 0 0 0,-1 1 0 0 0,5 22 0 0 0,3 44-36 0 0,-7-55 19 0 0,9 45-1 0 0,-6-54 48 0 0,3 16 89 0 0,2-1-1 0 0,24 60 1 0 0,-28-79-79 0 0,15 30 626 0 0,-20-42-447 0 0,17 15 477 0 0,-4-9-589 0 0,0 0 0 0 0,0-1 0 0 0,1 0-1 0 0,0-1 1 0 0,0-1 0 0 0,23 4 0 0 0,-9-1-8 0 0,-6-3-52 0 0,47 4 0 0 0,-23-4-10 0 0,170 4-18 0 0,-182-8 0 0 0,114 6 0 0 0,0 0 0 0 0,-87-4 14 0 0,-26-1 2 0 0,0-1 1 0 0,41-6 0 0 0,0-4-17 0 0,-1 3 0 0 0,88 3 0 0 0,-43 1 0 0 0,-27 0 0 0 0,-56 1-58 0 0,-1-1 0 0 0,49-11 0 0 0,-73 11 51 0 0,7-1-40 0 0,0 0 0 0 0,0-2-1 0 0,-1 0 1 0 0,27-13 0 0 0,-29 10-24 0 0,-2 3 71 0 0,0 1 0 0 0,15-4 0 0 0,6-3 0 0 0,11-5 0 0 0,-40 14 0 0 0,-1 0 0 0 0,0 0 0 0 0,0 0 0 0 0,0-1 0 0 0,9-8 0 0 0,18-29 0 0 0,-21 26 0 0 0,14-16-6 0 0,-19 25 2 0 0,0-1-1 0 0,-1 0 1 0 0,1 0-1 0 0,-1-1 1 0 0,-1 0-1 0 0,1 1 1 0 0,-1-2-1 0 0,-1 1 1 0 0,0 0-1 0 0,0-1 1 0 0,3-15-1 0 0,-5 19 4 0 0,-1-1-1 0 0,0 1 1 0 0,0 0-1 0 0,0-1 0 0 0,-1 1 1 0 0,1 0-1 0 0,-4-9 1 0 0,-14-37 2 0 0,3 11-12 0 0,-26-119-43 0 0,38 152 78 0 0,-1 0-1 0 0,-1 1 1 0 0,1 0-1 0 0,-10-11 1 0 0,-2-1 7 0 0,10 11 33 0 0,1 1 1 0 0,-1-1-1 0 0,-7-4 1 0 0,8 7-24 0 0,0 0-1 0 0,-1 1 1 0 0,1 0-1 0 0,-1 0 1 0 0,1 1 0 0 0,-1-1-1 0 0,0 1 1 0 0,0 0 0 0 0,0 1-1 0 0,0 0 1 0 0,-1 0-1 0 0,1 0 1 0 0,0 0 0 0 0,-11 1-1 0 0,-6 2-96 0 0,-39 6-1 0 0,28 0-206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3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18 361 1375 0 0,'0'0'1306'0'0,"-17"8"7576"0"0,19-11-7203 0 0,9-8-628 0 0,17-14-837 0 0,35-20 109 0 0,-47 36-281 0 0,-1-1-1 0 0,-1 0 0 0 0,0-1 0 0 0,-1-1 1 0 0,0 0-1 0 0,19-24 0 0 0,-29 33-43 0 0,-1-1 7 0 0,1 0 1 0 0,0 0-1 0 0,-1 0 1 0 0,0 0-1 0 0,0 0 1 0 0,0 0-1 0 0,0 0 1 0 0,-1-1-1 0 0,0 1 1 0 0,0-1-1 0 0,0 1 1 0 0,0-1-1 0 0,0-5 1 0 0,-1 8 3 0 0,0 0 1 0 0,0 0-1 0 0,0 0 1 0 0,0 0-1 0 0,0 0 1 0 0,0 0-1 0 0,-1 0 1 0 0,1 0-1 0 0,-1 1 1 0 0,1-1-1 0 0,-1 0 1 0 0,0 0-1 0 0,1 0 1 0 0,-1 0-1 0 0,0 1 1 0 0,0-1-1 0 0,-1 1 1 0 0,1-1-1 0 0,0 0 1 0 0,0 1-1 0 0,-1 0 1 0 0,1-1-1 0 0,-1 1 1 0 0,1 0-1 0 0,-3-2 1 0 0,1 1 25 0 0,3 1-39 0 0,-1 1-1 0 0,1-1 0 0 0,-1 1 1 0 0,1 0-1 0 0,-1-1 0 0 0,1 1 0 0 0,-1-1 1 0 0,0 1-1 0 0,1 0 0 0 0,-1-1 0 0 0,1 1 1 0 0,-1 0-1 0 0,0 0 0 0 0,0 0 0 0 0,1-1 1 0 0,-1 1-1 0 0,0 0 0 0 0,1 0 0 0 0,-1 0 1 0 0,0 0-1 0 0,1 0 0 0 0,-1 0 1 0 0,0 0-1 0 0,0 1 0 0 0,1-1 0 0 0,-2 0 1 0 0,1 1 2 0 0,-1-1 0 0 0,1 0 0 0 0,0 1-1 0 0,0-1 1 0 0,-1 0 0 0 0,1 1 0 0 0,0-1 0 0 0,0 1 0 0 0,0 0 0 0 0,0 0 0 0 0,0-1 0 0 0,0 1 0 0 0,0 0 0 0 0,0 0 0 0 0,0 0 0 0 0,0 0 0 0 0,0 0 0 0 0,1 0 0 0 0,-1 0 0 0 0,0 0 0 0 0,1 0 0 0 0,-1 0 0 0 0,0 2 0 0 0,0 0-3 0 0,-1 2 5 0 0,0 0 0 0 0,0 1 0 0 0,0-1 0 0 0,1 0 0 0 0,0 1 0 0 0,1 0 0 0 0,-1 10 0 0 0,1 0 0 0 0,4 24 0 0 0,-4-34 1 0 0,1-3 0 0 0,-1-1 0 0 0,1 1 0 0 0,-1 0 0 0 0,1-1 0 0 0,0 1 1 0 0,0-1-1 0 0,0 1 0 0 0,1 1 0 0 0,-1-1 19 0 0,-1-2-19 0 0,0 0 1 0 0,0 0 0 0 0,1 0 0 0 0,-1 0 0 0 0,1 0 0 0 0,-1-1 0 0 0,0 1 0 0 0,1 0-1 0 0,-1 0 1 0 0,1-1 0 0 0,0 1 0 0 0,-1 0 0 0 0,1-1 0 0 0,0 1 0 0 0,-1 0 0 0 0,1-1-1 0 0,1 2 1 0 0,2 1 18 0 0,0-1 0 0 0,-1 1 0 0 0,1 0 0 0 0,0-1 0 0 0,1 0 0 0 0,-1 0 0 0 0,0 0 0 0 0,1-1 0 0 0,-1 1 0 0 0,0-1 0 0 0,1 0 0 0 0,0 0-1 0 0,-1-1 1 0 0,1 1 0 0 0,-1-1 0 0 0,1 0 0 0 0,0-1 0 0 0,-1 1 0 0 0,1-1 0 0 0,0 1 0 0 0,4-3 0 0 0,2 0 37 0 0,1 0 0 0 0,-1-1-1 0 0,0 0 1 0 0,0-1 0 0 0,-1 0 0 0 0,1-1 0 0 0,10-8 0 0 0,-6 3-90 0 0,0-1 0 0 0,-1 0 0 0 0,0-1 1 0 0,12-17-1 0 0,-19 22-11 0 0,0-1 1 0 0,-1-1 0 0 0,0 1-1 0 0,-1-1 1 0 0,0 0-1 0 0,-1 0 1 0 0,0-1-1 0 0,4-13 1 0 0,-6 16 10 0 0,-1 7 29 0 0,0-1 0 0 0,0 0 0 0 0,-1 0 0 0 0,1 0 0 0 0,-1 0 0 0 0,1 0 0 0 0,-1 0 0 0 0,0 0 0 0 0,0 0 0 0 0,0-3 0 0 0,-2-1-39 0 0,-4 1 32 0 0,5 5 10 0 0,-1 0 0 0 0,0 0 0 0 0,1-1 0 0 0,-1 1 0 0 0,0 0 0 0 0,0 0 0 0 0,1 1-1 0 0,-1-1 1 0 0,0 0 0 0 0,1 1 0 0 0,-1-1 0 0 0,0 0 0 0 0,1 1 0 0 0,-1 0 0 0 0,1-1 0 0 0,-1 1 0 0 0,1 0-1 0 0,-1 0 1 0 0,1 0 0 0 0,0 0 0 0 0,-1 0 0 0 0,1 0 0 0 0,0 0 0 0 0,0 1 0 0 0,0-1 0 0 0,-2 3 0 0 0,0-1-3 0 0,1 1 1 0 0,0-1 0 0 0,0 0 0 0 0,0 1 0 0 0,0-1 0 0 0,1 1 0 0 0,0 0 0 0 0,-1 0 0 0 0,1 0-1 0 0,0 5 1 0 0,1-5 3 0 0,0-1 0 0 0,0 0 0 0 0,0 0 0 0 0,1 1 0 0 0,-1-1 0 0 0,1 0 0 0 0,0 0 0 0 0,0 0 1 0 0,0 0-1 0 0,0 0 0 0 0,1 0 0 0 0,-1 0 0 0 0,1 0 0 0 0,0 0 0 0 0,-1 0 0 0 0,1-1 0 0 0,1 1 0 0 0,-1-1 0 0 0,0 0 0 0 0,1 0 0 0 0,-1 1 0 0 0,1-1 0 0 0,5 3 0 0 0,-4-3 29 0 0,0 0 0 0 0,1 0 0 0 0,-1 0-1 0 0,1 0 1 0 0,0-1 0 0 0,-1 1 0 0 0,1-1 0 0 0,0 0 0 0 0,0-1 0 0 0,0 1 0 0 0,0-1-1 0 0,0 0 1 0 0,0 0 0 0 0,0-1 0 0 0,6 0 0 0 0,4-4-74 0 0,0-1 0 0 0,0 0 0 0 0,-1-1 0 0 0,1 0 0 0 0,15-12 0 0 0,-4 4-3860 0 0,-12 7-1167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3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1375 0 0,'0'0'5726'0'0,"2"0"-5373"0"0,6-2-8 0 0,-6 1-1 0 0,0 1-2 0 0,37-2 1363 0 0,41-4-360 0 0,-67 4-1249 0 0,6-1 89 0 0,0 0 1 0 0,-1 2-1 0 0,1 0 0 0 0,0 1 1 0 0,19 2-1 0 0,-13 0-2 0 0,1 0 1 0 0,0-2-1 0 0,-1 0 0 0 0,1-2 0 0 0,-1-1 0 0 0,0-1 0 0 0,0-1 0 0 0,29-10 0 0 0,-44 12-110 0 0,1 1 0 0 0,0 0 0 0 0,0 1 0 0 0,0 1 0 0 0,14 0 0 0 0,-19 0-41 0 0,8-1-19 0 0,-13 1-25 0 0,20 8 152 0 0,-14-6-116 0 0,-5-2 132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3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0 268 5615 0 0,'0'0'1808'0'0,"5"-9"1619"0"0,-3 8-3353 0 0,1 1 0 0 0,-1-1 0 0 0,1 1 0 0 0,-1-1 0 0 0,1 1 0 0 0,0 0 0 0 0,-1 0 0 0 0,1 0 0 0 0,-1 1 0 0 0,1-1 0 0 0,4 2 0 0 0,-5-2-54 0 0,1 1 0 0 0,-1-1 0 0 0,1 1 0 0 0,-1-1 0 0 0,0 0 0 0 0,1 0 0 0 0,-1 0 1 0 0,1 0-1 0 0,-1 0 0 0 0,1-1 0 0 0,-1 1 0 0 0,0-1 0 0 0,1 1 0 0 0,2-2 0 0 0,23-10 205 0 0,12-7 94 0 0,-32 14-283 0 0,0 0-1 0 0,0-1 1 0 0,0 0 0 0 0,-1-1-1 0 0,0 0 1 0 0,0 0-1 0 0,-1 0 1 0 0,8-12-1 0 0,-2 5-24 0 0,-11 13-13 0 0,1-1 16 0 0,-1 1 1 0 0,0-1-1 0 0,1 0 1 0 0,-1 0-1 0 0,0 0 1 0 0,0 0-1 0 0,0 0 1 0 0,-1 0-1 0 0,1 0 1 0 0,0 0-1 0 0,-1 0 1 0 0,1-1-1 0 0,-1 1 1 0 0,0 0-1 0 0,0 0 1 0 0,0 0-1 0 0,0-1 1 0 0,0 1-1 0 0,-1-4 1 0 0,0 3-12 0 0,1 0 0 0 0,-1 0-1 0 0,0 0 1 0 0,-1 0 0 0 0,1 0 0 0 0,-1 1 0 0 0,1-1-1 0 0,-1 0 1 0 0,0 1 0 0 0,0-1 0 0 0,0 1 0 0 0,0 0-1 0 0,0-1 1 0 0,-1 1 0 0 0,1 0 0 0 0,0 0 0 0 0,-1 1-1 0 0,-4-3 1 0 0,1 1-3 0 0,1 3-14 0 0,2 0 7 0 0,1 1 0 0 0,0 1 0 0 0,0-1 1 0 0,0 0-1 0 0,0 0 0 0 0,0 1 0 0 0,0-1 1 0 0,-3 4-1 0 0,5-5 6 0 0,-3 2 10 0 0,1 1-1 0 0,0-1 0 0 0,0 1 0 0 0,0 0 0 0 0,0 0 1 0 0,0 0-1 0 0,1 0 0 0 0,-1 0 0 0 0,1 0 0 0 0,0 0 1 0 0,0 0-1 0 0,0 1 0 0 0,0-1 0 0 0,0 5 0 0 0,1-1 22 0 0,0 1-1 0 0,0-1 1 0 0,1 1-1 0 0,2 9 1 0 0,-1-3-17 0 0,0-7 26 0 0,-1-1 0 0 0,1 1-1 0 0,4 9 1 0 0,-1-8-26 0 0,3-2 7 0 0,-4-4 22 0 0,1-1-1 0 0,-1 0 0 0 0,0 0 1 0 0,0 0-1 0 0,0 0 0 0 0,1-1 1 0 0,-1 0-1 0 0,0 1 1 0 0,1-2-1 0 0,-1 1 0 0 0,0 0 1 0 0,0-1-1 0 0,1 0 0 0 0,-1 0 1 0 0,0 0-1 0 0,0-1 0 0 0,0 1 1 0 0,6-4-1 0 0,5-3 22 0 0,0-1 0 0 0,-1-1 0 0 0,16-13 0 0 0,-26 20-78 0 0,2-2 33 0 0,4-2-60 0 0,-1 0 1 0 0,0-1-1 0 0,0 0 1 0 0,13-18-1 0 0,-20 23 25 0 0,0 0-1 0 0,0 0 0 0 0,0 0 1 0 0,-1 0-1 0 0,1 0 0 0 0,-1-1 1 0 0,0 1-1 0 0,0 0 0 0 0,-1-1 1 0 0,1 1-1 0 0,-1-1 0 0 0,1 1 0 0 0,-1-1 1 0 0,0 1-1 0 0,0-1 0 0 0,-1 1 1 0 0,1-1-1 0 0,-1 1 0 0 0,1-1 1 0 0,-1 1-1 0 0,-2-4 0 0 0,2 5-15 0 0,1 1 21 0 0,0 0 0 0 0,0-1 0 0 0,-1 1 0 0 0,1 0 0 0 0,0 0 1 0 0,-1 0-1 0 0,1 0 0 0 0,-1 0 0 0 0,1 0 0 0 0,-1 0 0 0 0,0 1 0 0 0,1-1 0 0 0,-1 0 0 0 0,0 0 1 0 0,0 0-1 0 0,1 1 0 0 0,-1-1 0 0 0,0 0 0 0 0,0 1 0 0 0,0-1 0 0 0,0 1 0 0 0,0-1 1 0 0,-1 0-1 0 0,0 1 15 0 0,1 0 0 0 0,0 1 1 0 0,0-1-1 0 0,0 1 0 0 0,0-1 0 0 0,0 0 1 0 0,0 1-1 0 0,0 0 0 0 0,0-1 1 0 0,0 1-1 0 0,0 0 0 0 0,0-1 1 0 0,0 1-1 0 0,0 0 0 0 0,0 0 1 0 0,0 0-1 0 0,1 0 0 0 0,-1 0 0 0 0,0 0 1 0 0,1 0-1 0 0,-1 0 0 0 0,1 0 1 0 0,-1 0-1 0 0,0 2 0 0 0,-1 2 50 0 0,1 0 0 0 0,-1 1 0 0 0,-1 9 0 0 0,3-8-38 0 0,0 1 0 0 0,0-1 0 0 0,1 0 0 0 0,0 0 0 0 0,0 0 0 0 0,0 1 0 0 0,1-1-1 0 0,0-1 1 0 0,1 1 0 0 0,0 0 0 0 0,0 0 0 0 0,0-1 0 0 0,0 0 0 0 0,1 0 0 0 0,0 0 0 0 0,1 0-1 0 0,9 10 1 0 0,-12-13 5 0 0,1-1 0 0 0,0 1 0 0 0,0-1 0 0 0,0 1 1 0 0,0-1-1 0 0,0 0 0 0 0,1 0 0 0 0,-1 0 0 0 0,1-1 0 0 0,-1 1 0 0 0,1-1 0 0 0,0 0 0 0 0,-1 0 0 0 0,1 0 0 0 0,0-1 0 0 0,0 1 0 0 0,-1-1 0 0 0,1 0 0 0 0,0 0 0 0 0,0 0 0 0 0,0 0 0 0 0,-1-1 1 0 0,1 1-1 0 0,5-3 0 0 0,2 1-43 0 0,0-1 1 0 0,0-1-1 0 0,-1 0 1 0 0,1-1-1 0 0,-1 0 1 0 0,0 0-1 0 0,11-8 1 0 0,-6 1-296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3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5615 0 0,'0'0'4968'0'0,"1"2"-4768"0"0,2 4-34 0 0,-2-5-20 0 0,4 11 140 0 0,-3-7-186 0 0,1 1 0 0 0,0-1 0 0 0,0 0 0 0 0,1 0 0 0 0,0 0 0 0 0,0 0 0 0 0,0 0 0 0 0,0-1 0 0 0,1 0 0 0 0,-1 0 1 0 0,1 0-1 0 0,0 0 0 0 0,0-1 0 0 0,1 0 0 0 0,6 4 0 0 0,-8-6-47 0 0,0 0 0 0 0,0-1 1 0 0,0 1-1 0 0,0-1 0 0 0,0 0 0 0 0,1 0 1 0 0,-1 0-1 0 0,0-1 0 0 0,0 1 0 0 0,0-1 1 0 0,0 0-1 0 0,0 0 0 0 0,7-3 0 0 0,-2-1 58 0 0,0-1 0 0 0,14-10 0 0 0,-2 1 28 0 0,-12 8-125 0 0,1 1-1 0 0,-1-2 0 0 0,0 1 1 0 0,0-1-1 0 0,7-9 0 0 0,-12 11 1 0 0,-3 4 11 0 0,-1 1-17 0 0,1 0 1 0 0,0 0 0 0 0,-1 0-1 0 0,1 0 1 0 0,-1 0 0 0 0,1 0-1 0 0,-1-1 1 0 0,0 1 0 0 0,1 0-1 0 0,-1 0 1 0 0,0-1 0 0 0,0 1-1 0 0,0 0 1 0 0,0 0-1 0 0,0-1 1 0 0,0 1 0 0 0,0 0-1 0 0,0 0 1 0 0,-1-1 0 0 0,0-1-1 0 0,0-2-8 0 0,0 3-12 0 0,1 0 1 0 0,-1 0-1 0 0,0 0 0 0 0,0 0 1 0 0,0 0-1 0 0,0 0 0 0 0,-2-3 1 0 0,1 3 2 0 0,-1-1 0 0 0,0 1 0 0 0,0-1 1 0 0,1 1-1 0 0,-2 0 0 0 0,1 0 1 0 0,0 0-1 0 0,-4-2 0 0 0,6 4 1 0 0,0 0-1 0 0,0-1 0 0 0,0 1 0 0 0,0 0 1 0 0,0-1-1 0 0,0 1 0 0 0,0 0 0 0 0,0 0 1 0 0,0 0-1 0 0,0 0 0 0 0,0 0 1 0 0,0 0-1 0 0,0 0 0 0 0,0 0 0 0 0,0 0 1 0 0,0 1-1 0 0,0-1 0 0 0,0 0 0 0 0,0 1 1 0 0,0-1-1 0 0,0 0 0 0 0,0 1 1 0 0,1-1-1 0 0,-1 1 0 0 0,0 0 0 0 0,0-1 1 0 0,0 1-1 0 0,1 0 0 0 0,-1-1 0 0 0,0 1 1 0 0,0 0-1 0 0,0 1 0 0 0,-2 3 4 0 0,0 0-1 0 0,0 0 1 0 0,0 1-1 0 0,0-1 1 0 0,1 1-1 0 0,0 0 1 0 0,0-1-1 0 0,1 1 0 0 0,0 0 1 0 0,0 0-1 0 0,0 0 1 0 0,0 9-1 0 0,1-12 6 0 0,0 3 19 0 0,0 0 0 0 0,0-1-1 0 0,1 1 1 0 0,0 0 0 0 0,0 0-1 0 0,0-1 1 0 0,1 1 0 0 0,3 8-1 0 0,0-6 46 0 0,-4-6-58 0 0,0 0 0 0 0,0-1 0 0 0,1 0 0 0 0,-1 1 0 0 0,0-1 0 0 0,0 1 0 0 0,1-1 0 0 0,-1 0 0 0 0,1 0 0 0 0,-1 0-1 0 0,1 0 1 0 0,2 1 0 0 0,2 1-3 0 0,-4-1-1 0 0,1-1 0 0 0,0 1 0 0 0,-1 0 0 0 0,1-1 0 0 0,0 0 0 0 0,0 0 0 0 0,0 0-1 0 0,0 0 1 0 0,1 0 0 0 0,-1 0 0 0 0,5 0 0 0 0,2 0 39 0 0,62 11 181 0 0,-67-11-209 0 0,1 0 0 0 0,-1-1 0 0 0,1 0 1 0 0,-1 0-1 0 0,1 0 0 0 0,-1-1 1 0 0,1 0-1 0 0,5-1 0 0 0,44-16 104 0 0,-38 12-87 0 0,-11 3-55 0 0,0 0-1 0 0,0 0 0 0 0,0 0 0 0 0,-1-1 1 0 0,1 0-1 0 0,-1 0 0 0 0,0 0 1 0 0,0-1-1 0 0,0 1 0 0 0,-1-1 0 0 0,0 0 1 0 0,1-1-1 0 0,4-9 0 0 0,-6 10 4 0 0,0-1-1 0 0,0 1 1 0 0,-1-1-1 0 0,0 1 1 0 0,0-1-1 0 0,0 0 1 0 0,-1 1-1 0 0,0-1 1 0 0,0 0-1 0 0,0 0 1 0 0,-1 0-1 0 0,0 0 1 0 0,0 0-1 0 0,0 0 1 0 0,-2-9-1 0 0,1 15 23 0 0,1-1 0 0 0,0 0 0 0 0,0 1 0 0 0,0-1 0 0 0,0 0 0 0 0,0 1 0 0 0,0-1 0 0 0,-1 0 0 0 0,1 1 0 0 0,0-1 0 0 0,-1 0 0 0 0,1 1 0 0 0,0-1 0 0 0,-1 1 0 0 0,1-1 0 0 0,-1 1 0 0 0,1-1 0 0 0,-1 1 0 0 0,1-1 0 0 0,-1 1 0 0 0,1-1 0 0 0,-1 1 0 0 0,0 0 0 0 0,1-1 0 0 0,-1 1 0 0 0,0 0 0 0 0,1-1 0 0 0,-1 1 0 0 0,0 0 0 0 0,0 0 0 0 0,-1-1 0 0 0,0 1 5 0 0,1-1 0 0 0,0 1-1 0 0,-1-1 1 0 0,1 1 0 0 0,-1 0 0 0 0,1 0-1 0 0,-1-1 1 0 0,1 1 0 0 0,-1 0-1 0 0,1 1 1 0 0,-1-1 0 0 0,1 0-1 0 0,-1 0 1 0 0,1 1 0 0 0,-1-1 0 0 0,1 0-1 0 0,-1 1 1 0 0,1 0 0 0 0,-1-1-1 0 0,1 1 1 0 0,0 0 0 0 0,-2 1-1 0 0,0 0 18 0 0,1-1 0 0 0,-1 1 1 0 0,1 0 0 0 0,0 0 0 0 0,0 0 0 0 0,0 0 0 0 0,0 0 0 0 0,1 0 0 0 0,-1 0 0 0 0,1 1-1 0 0,-1-1 1 0 0,1 0 0 0 0,0 1 0 0 0,0 0 0 0 0,0-1 0 0 0,0 1 0 0 0,0 0 0 0 0,0-1 0 0 0,1 1-1 0 0,0 0 1 0 0,-1 0 0 0 0,1-1 0 0 0,0 1 0 0 0,0 0 0 0 0,1 4 0 0 0,0-1-19 0 0,-1 0-1 0 0,1 0 1 0 0,1 0 0 0 0,-1 0 0 0 0,1 0 0 0 0,0-1 0 0 0,1 1 0 0 0,-1-1 0 0 0,1 1-1 0 0,5 6 1 0 0,-6-9-1 0 0,0-1 0 0 0,0 0 0 0 0,0 0 0 0 0,0 0 0 0 0,0 0 0 0 0,0 0 0 0 0,1-1 0 0 0,-1 1 0 0 0,1-1 0 0 0,-1 0 0 0 0,1 1 0 0 0,0-1 0 0 0,-1 0 0 0 0,6 1 0 0 0,-4-2 38 0 0,1 1 0 0 0,0-1-1 0 0,-1 0 1 0 0,1 0 0 0 0,0 0 0 0 0,0-1-1 0 0,-1 1 1 0 0,7-3 0 0 0,1 0-103 0 0,-1-1 1 0 0,0-1-1 0 0,0 0 1 0 0,0-1-1 0 0,-1 0 1 0 0,12-8 0 0 0,-7 3-321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1 162 919 0 0,'0'0'10220'0'0,"0"-2"-10137"0"0,2-5-4 0 0,-1 2-58 0 0,1 2 11 0 0,8-11-19 0 0,-7 9 1 0 0,-3 3-9 0 0,1 1-1 0 0,0-1 1 0 0,0 1-1 0 0,0-1 1 0 0,0 1 0 0 0,0 0-1 0 0,0 0 1 0 0,1-1-1 0 0,-1 1 1 0 0,3-2-1 0 0,5-4-4 0 0,0-1 0 0 0,-1 1 0 0 0,35-36 54 0 0,-26 26-44 0 0,-8 9-10 0 0,1 1 0 0 0,-1 0 0 0 0,1 2 0 0 0,-10 5 0 0 0,1 0 0 0 0,0 0 0 0 0,-1 0 0 0 0,1 0 0 0 0,0 0 0 0 0,-1 1 0 0 0,1-1 0 0 0,-1 0 0 0 0,1 0 0 0 0,-1 1 0 0 0,1-1 0 0 0,-1 0 0 0 0,1 0 0 0 0,-1 1 0 0 0,1-1 0 0 0,0 1 0 0 0,5 10 0 0 0,-5-8 28 0 0,0 0 0 0 0,0 0 0 0 0,-1 0-1 0 0,1 1 1 0 0,-1-1 0 0 0,0 0 0 0 0,0 1-1 0 0,0-1 1 0 0,0 0 0 0 0,-2 5 0 0 0,-1 2 140 0 0,0 1 0 0 0,-6 11 0 0 0,-4 10-28 0 0,9-21-52 0 0,1-5-6 0 0,3-5-74 0 0,0-1-1 0 0,0 1 0 0 0,-1-1 1 0 0,1 1-1 0 0,0 0 0 0 0,0-1 1 0 0,0 1-1 0 0,0 0 0 0 0,0-1 1 0 0,0 1-1 0 0,0 0 0 0 0,0-1 1 0 0,0 1-1 0 0,0-1 0 0 0,0 2 1 0 0,2 10 2 0 0,3-3 1 0 0,-4-8-8 0 0,-1-1 0 0 0,1 0 0 0 0,-1 0 0 0 0,1 0-1 0 0,0 0 1 0 0,-1 0 0 0 0,1 0 0 0 0,-1 0 0 0 0,1 0 0 0 0,0 0 0 0 0,-1 0 0 0 0,1 0-1 0 0,-1 0 1 0 0,1 0 0 0 0,0 0 0 0 0,-1 0 0 0 0,1-1 0 0 0,-1 1 0 0 0,1 0 0 0 0,0-1 0 0 0,-1 1 0 0 0,4-2 6 0 0,0 0 1 0 0,0 0-1 0 0,0 0 0 0 0,0 0 0 0 0,-1-1 1 0 0,1 0-1 0 0,-1 0 0 0 0,0 0 1 0 0,4-4-1 0 0,24-35 116 0 0,-15 20-98 0 0,32-50-40 0 0,-47 70-52 0 0,0 0 3 0 0,3-4 40 0 0,-3 5 0 0 0,-1 3 1 0 0,-3 8 10 0 0,0 3 11 0 0,0 1 0 0 0,2-1 0 0 0,-1-1 11 0 0,2-8 42 0 0,0 5 11 0 0,-1-5-10 0 0,-1 7-44 0 0,0 3-10 0 0,1-3 11 0 0,1-11-7 0 0,1 0 1 0 0,0 0-1 0 0,0 0 0 0 0,0 0 0 0 0,-1 0 1 0 0,1 0-1 0 0,0 0 0 0 0,0 0 0 0 0,-1 0 1 0 0,1 0-1 0 0,0-1 0 0 0,0 1 0 0 0,-1 0 1 0 0,2-1-1 0 0,4-2 12 0 0,-1 0-1 0 0,0-1 1 0 0,1 0-1 0 0,-1 0 1 0 0,0 0 0 0 0,-1-1-1 0 0,1 0 1 0 0,-1 0 0 0 0,5-6-1 0 0,6-7 10 0 0,-8 10-25 0 0,-7 7 0 0 0,0 1 0 0 0,0 0 0 0 0,0 0 0 0 0,0 0 0 0 0,1 0 0 0 0,-1 0 0 0 0,0 0 1 0 0,0-1-1 0 0,0 1 0 0 0,0 0 0 0 0,0 0 0 0 0,0 0 0 0 0,0 0 0 0 0,0 0 0 0 0,0 0 0 0 0,0 0 0 0 0,0 0 0 0 0,1 0 0 0 0,-1-1 0 0 0,0 1 0 0 0,0 0 0 0 0,0 0 0 0 0,0 0 0 0 0,0 0 0 0 0,0 0 0 0 0,0 0 0 0 0,1 0 0 0 0,-1 0 0 0 0,0 0 0 0 0,0 0 0 0 0,0 0 0 0 0,0 0 0 0 0,0 0 0 0 0,0 0 0 0 0,1 0 0 0 0,-1 0 0 0 0,0 0 0 0 0,0 0 0 0 0,0 0 0 0 0,0 0 0 0 0,0 0 0 0 0,0 0 1 0 0,1 0-1 0 0,-1 0 0 0 0,0 0 0 0 0,0 1 0 0 0,1 6 1 0 0,-3 10-14 0 0,-20 58 261 0 0,6-21 368 0 0,16-52-507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1375 0 0,'0'0'11450'0'0,"0"1"-11332"0"0,-41 87 1882 0 0,35-72-1486 0 0,1 0 0 0 0,-5 29-1 0 0,9-37-464 0 0,1 0 0 0 0,-1 0 0 0 0,2 0 0 0 0,-1 0-1 0 0,1 0 1 0 0,0 0 0 0 0,0 0 0 0 0,1 0 0 0 0,4 10 0 0 0,-4-13-23 0 0,1 0 0 0 0,-1 0 0 0 0,1-1 0 0 0,0 1 0 0 0,1-1 0 0 0,-1 0 0 0 0,1 1 0 0 0,4 2 0 0 0,-7-6-48 0 0,0 0 1 0 0,0 0-1 0 0,0 0 0 0 0,0 0 0 0 0,0 0 1 0 0,0-1-1 0 0,0 1 0 0 0,0 0 0 0 0,0-1 0 0 0,1 1 1 0 0,-1-1-1 0 0,0 1 0 0 0,1-1 0 0 0,-1 0 1 0 0,0 1-1 0 0,1-1 0 0 0,-1 0 0 0 0,0 0 0 0 0,1 0 1 0 0,-1 0-1 0 0,3 0 0 0 0,-1-1-204 0 0,0 1-1181 0 0,5-3-4065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4919 0 0,'0'0'5172'0'0,"-1"2"-4686"0"0,-8 76 3023 0 0,5-20-2353 0 0,-1 46 39 0 0,5-100-1186 0 0,-2 13 87 0 0,-1 0 7 0 0,3-15-37 0 0,-1-1 14 0 0,0 5-53 0 0,1-5-211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2303 0 0,'0'0'8156'0'0,"2"2"-7598"0"0,8 9 153 0 0,-1 1 0 0 0,0 0 1 0 0,-1 1-1 0 0,8 15 0 0 0,-10-17-491 0 0,0 1 0 0 0,1-1-1 0 0,0-1 1 0 0,1 1 0 0 0,0-1 0 0 0,16 15-1 0 0,-23-24-75 0 0,1-1-67 0 0,2 3-96 0 0,6-7 328 0 0,-6 2-305 0 0,-1 0-1 0 0,0-1 1 0 0,0 1-1 0 0,0-1 1 0 0,-1 0 0 0 0,1 0-1 0 0,-1 0 1 0 0,1 0-1 0 0,-1 0 1 0 0,3-6 0 0 0,1-5 6 0 0,7-21 1 0 0,0 0-7 0 0,11-31-380 0 0,-23 65 264 0 0,0-4-122 0 0,2-2 96 0 0,-2 8 99 0 0,0-1 0 0 0,-1 1-1 0 0,1 0 1 0 0,0 0 0 0 0,-1-1 0 0 0,1 1-1 0 0,-1 0 1 0 0,1 0 0 0 0,-1 0 0 0 0,1 0-1 0 0,-1 0 1 0 0,0 0 0 0 0,1 0 0 0 0,-1 0 0 0 0,0 1-1 0 0,4 12 83 0 0,0-1-1 0 0,-2 1 1 0 0,1-1 0 0 0,-2 1-1 0 0,0 0 1 0 0,-1 14 0 0 0,1 7 288 0 0,1 5-149 0 0,-1-28-123 0 0,-1-8-4 0 0,0 23 156 0 0,5 44 0 0 0,1-39 140 0 0,-6-32-346 0 0,0 0 1 0 0,0 0-1 0 0,0 0 0 0 0,0 0 1 0 0,0 0-1 0 0,0 0 0 0 0,0 0 0 0 0,0 0 1 0 0,0 1-1 0 0,0-1 0 0 0,0 0 0 0 0,0 0 1 0 0,0 0-1 0 0,0 0 0 0 0,0 0 1 0 0,0 0-1 0 0,0 0 0 0 0,0 0 0 0 0,0 0 1 0 0,0 1-1 0 0,0-1 0 0 0,0 0 1 0 0,0 0-1 0 0,0 0 0 0 0,0 0 0 0 0,0 0 1 0 0,0 0-1 0 0,0 0 0 0 0,0 0 1 0 0,0 0-1 0 0,0 0 0 0 0,0 0 0 0 0,0 1 1 0 0,0-1-1 0 0,0 0 0 0 0,0 0 0 0 0,1 0 1 0 0,-1 0-1 0 0,0 0 0 0 0,0 0 1 0 0,0 0-1 0 0,0 0 0 0 0,0 0 0 0 0,0 0 1 0 0,0 0-1 0 0,0 0 0 0 0,0 0 1 0 0,0 0-1 0 0,1 0 0 0 0,-1 0 0 0 0,0 0 1 0 0,0 0-1 0 0,0 0 0 0 0,0 0 0 0 0,0 0 1 0 0,0 0-1 0 0,0 0 0 0 0,0 0 1 0 0,0 0-1 0 0,1 0 0 0 0,0-15-82 0 0,-1 11-111 0 0,-1 0-63 0 0,1 0 0 0 0,1 0 0 0 0,-1 0 0 0 0,0-1 0 0 0,1 1 0 0 0,2-6 0 0 0,-3 10 77 0 0,4-13-610 0 0,-3 6-3497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5727 0 0,'0'0'6360'0'0,"1"2"-6198"0"0,1 10 256 0 0,0 0 1 0 0,-1 1 0 0 0,0 16-1 0 0,0 2 202 0 0,0-24-500 0 0,25 295 2888 0 0,-25-291-2786 0 0,-2-14 107 0 0,-2-18-285 0 0,4-20-1181 0 0,-2-35-4802 0 0,1 65 4860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10 152 5095 0 0,'0'0'232'0'0,"-4"-9"986"0"0,3 5-673 0 0,0 1 1 0 0,0-1 0 0 0,0 1-1 0 0,0-1 1 0 0,1 1 0 0 0,0-1-1 0 0,-1 1 1 0 0,1-5 0 0 0,1 4-444 0 0,-1 0 0 0 0,1 0 1 0 0,0 1-1 0 0,0-1 0 0 0,0 0 0 0 0,0 1 1 0 0,1-1-1 0 0,-1 1 0 0 0,1 0 0 0 0,0-1 1 0 0,0 1-1 0 0,0 0 0 0 0,4-3 0 0 0,-2 0-84 0 0,3-1-2 0 0,-1 0-1 0 0,2 0 1 0 0,10-9-1 0 0,-10 11-15 0 0,-4 3 0 0 0,-4 2 0 0 0,1-1 0 0 0,0 1 0 0 0,0-1 0 0 0,0 1 0 0 0,0-1 0 0 0,0 1 0 0 0,0-1 0 0 0,0 1 0 0 0,0 0 0 0 0,0 0 0 0 0,0-1 0 0 0,0 1 0 0 0,0 0 0 0 0,0 0 0 0 0,0 0 0 0 0,1 0 0 0 0,-1 0 0 0 0,0 1 0 0 0,0-1 0 0 0,0 0 0 0 0,1 1 0 0 0,4 0 0 0 0,0 0 17 0 0,0 1 0 0 0,0 0 1 0 0,0 0-1 0 0,-1 1 0 0 0,1-1 0 0 0,-1 1 0 0 0,0 0 0 0 0,8 6 0 0 0,37 36 211 0 0,-30-26-194 0 0,5 10-35 0 0,-17-17 13 0 0,-7-10 2 0 0,0-1 0 0 0,0 1 0 0 0,-1 0 0 0 0,1 0 0 0 0,-1 0 0 0 0,1 0 0 0 0,-1 0 0 0 0,0 0 0 0 0,0 0 0 0 0,1 0 0 0 0,-2-1 0 0 0,1 1 0 0 0,0 0 0 0 0,0 0 0 0 0,-1 0 0 0 0,1 0 0 0 0,-1 0 0 0 0,1 0 0 0 0,-2 3 0 0 0,-1 0 31 0 0,-1 0 0 0 0,1-1 0 0 0,-1 1 0 0 0,0-1 0 0 0,0 1 0 0 0,0-1 1 0 0,0-1-1 0 0,-1 1 0 0 0,0-1 0 0 0,-7 5 0 0 0,3-3 112 0 0,-1 0 0 0 0,1 0 0 0 0,-1-2-1 0 0,0 1 1 0 0,-11 2 0 0 0,14-5-34 0 0,-1 0 0 0 0,0-1 0 0 0,0 1 0 0 0,-11-3 0 0 0,-18 2 137 0 0,37 0-266 0 0,-1 1 1 0 0,1-1-1 0 0,-1 0 0 0 0,1 0 1 0 0,-1 0-1 0 0,1 0 0 0 0,-1 0 1 0 0,1 0-1 0 0,-1 0 0 0 0,1 0 1 0 0,-1 0-1 0 0,0 0 0 0 0,1 0 1 0 0,-1 0-1 0 0,1 0 0 0 0,-1 0 1 0 0,1 0-1 0 0,-1-1 0 0 0,1 1 1 0 0,-1 0-1 0 0,1 0 0 0 0,-1-1 1 0 0,1 1-1 0 0,0 0 0 0 0,-1-1 1 0 0,1 1-1 0 0,-1 0 0 0 0,1-1 1 0 0,0 1-1 0 0,-1-1 0 0 0,1 1 1 0 0,0-1-1 0 0,-1 1 0 0 0,1-1 1 0 0,0 1-1 0 0,0-1 0 0 0,-1 1 1 0 0,1-1-1 0 0,0 1 0 0 0,0-1 1 0 0,0 1-1 0 0,0-1 0 0 0,0 1 1 0 0,0-2-1 0 0,5-17-2203 0 0,-5 19 2002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904 4217 1375 0 0,'-1'2'66'0'0,"-3"5"12"0"0,-1-1 1 0 0,1 0 0 0 0,-1 0-1 0 0,-1 0 1 0 0,1-1 0 0 0,-1 0-1 0 0,-10 8 1 0 0,5-6 393 0 0,1-1 1 0 0,-1-1-1 0 0,0 1 0 0 0,0-2 0 0 0,-23 7 0 0 0,18-7-326 0 0,0-1 0 0 0,0-1 0 0 0,0 0 0 0 0,-1-1 0 0 0,1-1 0 0 0,-1 0 0 0 0,1-1 0 0 0,0-1 0 0 0,0-1 0 0 0,-29-8 0 0 0,18 3 30 0 0,1-2 0 0 0,-1-1-1 0 0,2-1 1 0 0,0-1 0 0 0,-34-24-1 0 0,31 17-61 0 0,1-2-1 0 0,1-1 0 0 0,0-2 0 0 0,2 0 0 0 0,1-1 0 0 0,1-1 0 0 0,2-2 1 0 0,0 0-1 0 0,2-1 0 0 0,1 0 0 0 0,2-2 0 0 0,1 0 0 0 0,-11-37 0 0 0,8 9 52 0 0,3-1-1 0 0,2-1 0 0 0,3 0 1 0 0,-1-124-1 0 0,13 92-95 0 0,4-1 0 0 0,31-148-1 0 0,-15 137-25 0 0,5 1 0 0 0,4 2-1 0 0,5 1 1 0 0,4 1 0 0 0,92-159-1 0 0,22 13-42 0 0,3-4 3 0 0,20 10-16 0 0,83-47-47 0 0,-224 249 53 0 0,196-193-100 0 0,-153 162 149 0 0,95-65 0 0 0,193-114 210 0 0,-299 204-221 0 0,1 3 0 0 0,3 3-1 0 0,83-32 1 0 0,282-99 86 0 0,-422 163-103 0 0,54-17-41 0 0,-67 23-378 0 0,4-4-153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58 2303 0 0,'0'0'6107'0'0,"-3"-8"-5447"0"0,2 4-666 0 0,0-1 453 0 0,0 1 0 0 0,-1 0 1 0 0,0-1-1 0 0,-3-5 0 0 0,4 9-331 0 0,1-1 0 0 0,-1 1 1 0 0,0 0-1 0 0,0 0 0 0 0,0 0 0 0 0,0 0 1 0 0,0 0-1 0 0,-1 0 0 0 0,1 1 0 0 0,0-1 1 0 0,0 0-1 0 0,-1 1 0 0 0,1-1 0 0 0,0 0 1 0 0,-1 1-1 0 0,1 0 0 0 0,0-1 0 0 0,-3 0 1 0 0,2 1 132 0 0,0 0-8 0 0,-36-1 483 0 0,27 1-644 0 0,9 1-59 0 0,-1-1 0 0 0,0 1-1 0 0,0-1 1 0 0,1 1 0 0 0,-1 0-1 0 0,1 0 1 0 0,-1 0 0 0 0,1 0-1 0 0,-1 0 1 0 0,1 1 0 0 0,0-1-1 0 0,-1 1 1 0 0,1-1 0 0 0,-3 4-1 0 0,2-2 2 0 0,1-1 50 0 0,1 0 0 0 0,-8 11 23 0 0,4-6 57 0 0,0 1 1 0 0,1 0-1 0 0,-1 0 0 0 0,1 0 1 0 0,1 0-1 0 0,0 0 0 0 0,-3 12 1 0 0,5-18 77 0 0,3 10 110 0 0,-2-10-316 0 0,0-1 1 0 0,0 1-1 0 0,0 0 0 0 0,1-1 0 0 0,-1 1 1 0 0,1-1-1 0 0,-1 1 0 0 0,1 0 0 0 0,0-1 1 0 0,0 1-1 0 0,-1-1 0 0 0,1 1 0 0 0,0-1 1 0 0,0 0-1 0 0,0 1 0 0 0,3 1 0 0 0,-1-2-8 0 0,0 0 1 0 0,0 0-1 0 0,0-1 0 0 0,1 1 0 0 0,-1 0 0 0 0,0-1 0 0 0,1 0 0 0 0,-1 0 0 0 0,0 0 1 0 0,1 0-1 0 0,-1-1 0 0 0,0 1 0 0 0,0-1 0 0 0,1 0 0 0 0,-1 0 0 0 0,0 0 1 0 0,0 0-1 0 0,5-3 0 0 0,-5 3-13 0 0,-1 0 1 0 0,0 0 0 0 0,1 0-1 0 0,-1-1 1 0 0,0 1-1 0 0,0 0 1 0 0,0-1 0 0 0,0 1-1 0 0,3-3 1 0 0,1-2 27 0 0,3 0-21 0 0,-1-2-10 0 0,0 0 0 0 0,-1-1 0 0 0,-5 6-1 0 0,-1 0 0 0 0,1 0-1 0 0,0 0 1 0 0,-1 0 0 0 0,1 0-1 0 0,-1 0 1 0 0,0 0 0 0 0,0-1-1 0 0,0 1 1 0 0,0-5 0 0 0,0 3-106 0 0,0 1-129 0 0,1 13 105 0 0,-2-4 178 0 0,0-3-24 0 0,1 0 0 0 0,-1 0 0 0 0,0-1 0 0 0,0 1 1 0 0,1 0-1 0 0,0 0 0 0 0,-1-1 0 0 0,1 1 0 0 0,0 0 0 0 0,-1-1 0 0 0,1 1 1 0 0,0-1-1 0 0,0 1 0 0 0,0-1 0 0 0,1 1 0 0 0,1 1 0 0 0,-2-2-16 0 0,-1 0 0 0 0,1-1-1 0 0,-1 1 1 0 0,1-1 0 0 0,0 1-1 0 0,-1-1 1 0 0,1 1 0 0 0,0-1-1 0 0,0 1 1 0 0,-1-1 0 0 0,1 1-1 0 0,0-1 1 0 0,0 0 0 0 0,-1 1-1 0 0,1-1 1 0 0,0 0 0 0 0,0 0-1 0 0,0 0 1 0 0,0 0 0 0 0,0 0-1 0 0,8 1 17 0 0,-7-1-55 0 0,0 0 1 0 0,0 0-1 0 0,1 0 0 0 0,-1 0 1 0 0,0-1-1 0 0,0 0 1 0 0,0 1-1 0 0,0-1 0 0 0,3-1 1 0 0,-2 1-97 0 0,-1 0-168 0 0,1 1-155 0 0,9-2-1974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07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1375 0 0,'1'-1'6151'0'0,"1"-1"-5976"0"0,0 1 0 0 0,0-1 0 0 0,-1 1 0 0 0,1 0 0 0 0,1 0 0 0 0,-1 0 0 0 0,0 0 0 0 0,0 0 0 0 0,0 0 0 0 0,0 0 0 0 0,1 1 0 0 0,-1-1 0 0 0,0 1 0 0 0,0 0 0 0 0,1-1 0 0 0,-1 1 0 0 0,0 0 0 0 0,1 0 0 0 0,-1 1 0 0 0,4 0 0 0 0,-4-1-40 0 0,0 1 1 0 0,0 0-1 0 0,0 0 1 0 0,0 1-1 0 0,0-1 1 0 0,0 0-1 0 0,0 1 1 0 0,0-1-1 0 0,0 1 1 0 0,-1-1-1 0 0,1 1 1 0 0,-1 0-1 0 0,1 0 1 0 0,-1 0-1 0 0,0 0 1 0 0,0 0-1 0 0,2 2 1 0 0,-1 1 143 0 0,10 14 431 0 0,-1 0-1 0 0,-1 1 0 0 0,0 0 1 0 0,-2 1-1 0 0,0 0 0 0 0,5 25 1 0 0,-12-36-730 0 0,0 0 0 0 0,-1 0 0 0 0,0-1 0 0 0,0 1 0 0 0,-1 0 0 0 0,0 0 0 0 0,-1-1 0 0 0,0 1 0 0 0,0-1 0 0 0,-8 19 0 0 0,4-14-66 0 0,-1-1-1 0 0,0 1 1 0 0,-1-2 0 0 0,0 1-1 0 0,-1-1 1 0 0,-15 16 0 0 0,12-16-1072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3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65 1839 0 0,'0'0'5819'0'0,"-1"-1"-5403"0"0,1-1-181 0 0,-1 0 0 0 0,0 0 0 0 0,0 0 0 0 0,0 0 0 0 0,0 1 0 0 0,0-1 0 0 0,0 0 1 0 0,-1 1-1 0 0,1-1 0 0 0,0 1 0 0 0,-1 0 0 0 0,0-1 0 0 0,1 1 0 0 0,-1 0 0 0 0,1 0 0 0 0,-1 0 0 0 0,0 0 0 0 0,0 0 0 0 0,-3-1 0 0 0,4 2-69 0 0,-25-2 916 0 0,25 2-910 0 0,-24 23 816 0 0,21-18-862 0 0,0 0 0 0 0,0 1 0 0 0,1 0 0 0 0,-1 0 0 0 0,2 0 0 0 0,-1 0 0 0 0,1 1-1 0 0,0-1 1 0 0,0 1 0 0 0,0-1 0 0 0,1 1 0 0 0,0 0 0 0 0,1-1 0 0 0,-1 1 0 0 0,1 0 0 0 0,1 0-1 0 0,-1-1 1 0 0,3 9 0 0 0,-2-11-104 0 0,0 0 0 0 0,1-1 0 0 0,0 1 0 0 0,-1 0 0 0 0,2-1 0 0 0,-1 1 0 0 0,5 5 0 0 0,-3-4-6 0 0,-3-2-15 0 0,1-1 0 0 0,0 0 1 0 0,0 1-1 0 0,1-1 0 0 0,-1 0 0 0 0,4 3 0 0 0,7-1 29 0 0,-7-3-14 0 0,-1 0-5 0 0,-1 1 1 0 0,1-1-1 0 0,-1 0 1 0 0,1-1-1 0 0,-1 1 1 0 0,1-1-1 0 0,0 0 1 0 0,-1 0-1 0 0,1 0 1 0 0,5-2-1 0 0,2 1 17 0 0,-8 0-15 0 0,1-1-1 0 0,0 1 0 0 0,0-1 1 0 0,0 0-1 0 0,-1 0 1 0 0,1 0-1 0 0,-1 0 1 0 0,0-1-1 0 0,1 0 0 0 0,-1 0 1 0 0,5-5-1 0 0,-1 0-86 0 0,0 0 0 0 0,0-1 0 0 0,11-16 1 0 0,-18 23 61 0 0,0 0 1 0 0,0 0 0 0 0,0-1 0 0 0,0 1-1 0 0,0 0 1 0 0,0 0 0 0 0,-1-1-1 0 0,1-4 1 0 0,-1 7 6 0 0,1-1 4 0 0,-1 0 1 0 0,0 0-1 0 0,1 1 1 0 0,-1-1-1 0 0,0 0 1 0 0,0 0-1 0 0,0 0 1 0 0,0 0-1 0 0,0 1 1 0 0,0-1-1 0 0,0 0 1 0 0,0 0 0 0 0,0 0-1 0 0,0 0 1 0 0,0 1-1 0 0,-1-1 1 0 0,1 0-1 0 0,0 0 1 0 0,0 1-1 0 0,-1-2 1 0 0,-1-1-1 0 0,-1-7 7 0 0,-1 0 0 0 0,0 1 0 0 0,0 0 0 0 0,-1 0-1 0 0,0 0 1 0 0,-1 0 0 0 0,0 1 0 0 0,0 0 0 0 0,-1 0-1 0 0,-10-9 1 0 0,15 15-3 0 0,1 1 1 0 0,-1-1-1 0 0,0 1 0 0 0,1-1 0 0 0,-1 1 0 0 0,0 0 0 0 0,0 0 1 0 0,0 0-1 0 0,0 0 0 0 0,0 0 0 0 0,0 1 0 0 0,0-1 0 0 0,0 1 1 0 0,0-1-1 0 0,0 1 0 0 0,-1 0 0 0 0,1 0 0 0 0,0-1 0 0 0,0 2 1 0 0,0-1-1 0 0,0 0 0 0 0,-1 0 0 0 0,-1 1 0 0 0,0 1-8 0 0,1-1-1 0 0,-1 1 1 0 0,1 0-1 0 0,0 0 1 0 0,-1 0-1 0 0,1 0 1 0 0,0 0-1 0 0,0 1 1 0 0,1-1-1 0 0,-1 1 1 0 0,1 0-1 0 0,-1 0 1 0 0,1 0-1 0 0,0 0 1 0 0,-3 6-1 0 0,3-6-198 0 0,1 0 0 0 0,1 0-1 0 0,-1 0 1 0 0,0 0-1 0 0,1 1 1 0 0,-1-1 0 0 0,1 0-1 0 0,0 0 1 0 0,0 0 0 0 0,1 6-1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3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1375 0 0,'0'0'11822'0'0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66 1375 0 0,'0'0'66'0'0,"-1"-1"-8"0"0,-4-1-7 0 0,3 2 43 0 0,-1-1 0 0 0,1 1 1 0 0,0-1-1 0 0,0 1 0 0 0,0 0 0 0 0,0 0 0 0 0,0 0 0 0 0,0 0 1 0 0,-1 1-1 0 0,1-1 0 0 0,0 0 0 0 0,-2 2 0 0 0,2-2-5 0 0,0 1 55 0 0,-3 2-11 0 0,3-2 319 0 0,-1 0 1 0 0,1 0-1 0 0,0 0 0 0 0,0 0 0 0 0,0 0 0 0 0,-1 0 0 0 0,1 0 1 0 0,0-1-1 0 0,-1 1 0 0 0,-2-1 0 0 0,3 0-264 0 0,-9-2 647 0 0,0 3-370 0 0,8-1-167 0 0,-1 1-1 0 0,1-1 0 0 0,0 0 1 0 0,-1 0-1 0 0,1-1 0 0 0,-1 1 0 0 0,-5-2 3123 0 0,11 1-3366 0 0,0 1-54 0 0,47-9 113 0 0,1-3 0 0 0,76-28-1 0 0,-112 33-98 0 0,-12 7 11 0 0,14-4-10 0 0,-15 3-90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1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2303 0 0,'0'0'6176'0'0,"-2"0"-5386"0"0,-4 2 913 0 0,4-1-1292 0 0,0 0 0 0 0,0-1 0 0 0,1 1 0 0 0,-1-1 0 0 0,0 1 0 0 0,0-1 0 0 0,0 0 0 0 0,0 0 0 0 0,-3 0 0 0 0,3 0-207 0 0,3 3-123 0 0,23 99 802 0 0,0 5 90 0 0,-13-77-845 0 0,-8-22-88 0 0,6 23 195 0 0,-9-28-225 0 0,7 13 49 0 0,-6-15-136 0 0,11-6-4466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1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1839 0 0,'0'0'8184'0'0,"-1"2"-7648"0"0,-2 3-253 0 0,1 1 0 0 0,-1 0-1 0 0,1 0 1 0 0,0 0-1 0 0,0 1 1 0 0,0-1-1 0 0,1 0 1 0 0,0 1 0 0 0,1-1-1 0 0,-1 1 1 0 0,1-1-1 0 0,1 1 1 0 0,-1-1 0 0 0,1 1-1 0 0,0-1 1 0 0,0 0-1 0 0,4 9 1 0 0,-3-11-212 0 0,6 9 19 0 0,-2-8-80 0 0,-2-3 34 0 0,7 3-34 0 0,1-2-10 0 0,15-1 23 0 0,-17-6 12 0 0,-6 2-29 0 0,7-3-6 0 0,-9 4-15 0 0,1 0 0 0 0,-1 0 0 0 0,0 0 0 0 0,1-1 0 0 0,-1 1 0 0 0,0 0 0 0 0,0-1 0 0 0,0 0 0 0 0,0 0 0 0 0,0 1 0 0 0,-1-1 0 0 0,1 0 0 0 0,0 0 0 0 0,1-4 0 0 0,1 0-56 0 0,-3 4 54 0 0,1 0 0 0 0,-1 1 0 0 0,0-1 0 0 0,0 0 0 0 0,-1 0 0 0 0,1 0 0 0 0,0 0 0 0 0,0 0-1 0 0,-1 0 1 0 0,0 0 0 0 0,1 0 0 0 0,-1 0 0 0 0,0 0 0 0 0,0-1 0 0 0,0 1 0 0 0,0 0 0 0 0,0 0 0 0 0,-1 0 0 0 0,0-3 0 0 0,-1-4 12 0 0,-1 0 0 0 0,-1 1 1 0 0,-4-11-1 0 0,1 5-7 0 0,4 7-19 0 0,2 4-5 0 0,0 1 1 0 0,0-1-1 0 0,0 1 0 0 0,0 0 1 0 0,0-1-1 0 0,-1 1 0 0 0,1 0 1 0 0,-1 0-1 0 0,-3-4 0 0 0,4 6 31 0 0,0-1-1 0 0,1 1 0 0 0,-1 0 1 0 0,0 0-1 0 0,0-1 1 0 0,1 1-1 0 0,-1 0 0 0 0,0 0 1 0 0,0 0-1 0 0,1 0 0 0 0,-1 0 1 0 0,0 0-1 0 0,1 0 1 0 0,-1 0-1 0 0,0 0 0 0 0,0 1 1 0 0,1-1-1 0 0,-1 0 1 0 0,0 0-1 0 0,-1 1 0 0 0,-11 6-40 0 0,8-2 44 0 0,0-1 0 0 0,0 1 0 0 0,0 0 0 0 0,1 0 0 0 0,-5 8 0 0 0,-1 4 2 0 0,8-12 0 0 0,-5 11 18 0 0,7-13-29 0 0,1 0-82 0 0,-1-1-351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1839 0 0,'0'0'11112'0'0,"0"2"-10674"0"0,3 27 350 0 0,1 0 0 0 0,1 0 0 0 0,14 44 0 0 0,-16-64-747 0 0,-1-5-21 0 0,0 0 0 0 0,-1 0 0 0 0,0 0 0 0 0,0 0 0 0 0,1 6 0 0 0,0 0 68 0 0,0-2 340 0 0,-1-3-4420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1375 0 0,'0'0'9423'0'0,"3"0"-9006"0"0,3 1-209 0 0,1-1 0 0 0,0 0 0 0 0,0-1 0 0 0,-1 0-1 0 0,1 0 1 0 0,8-2 0 0 0,40-16 158 0 0,10-4-264 0 0,-61 22-59 0 0,3 0-22 0 0,-5 1 11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4:4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1839 0 0,'-2'1'327'0'0,"-4"2"700"0"0,4-2 306 0 0,-7 9 3661 0 0,5-6-4457 0 0,1 2-134 0 0,1 0 0 0 0,-1 0 0 0 0,1 0 0 0 0,1 0 0 0 0,-1 0 0 0 0,1 1 0 0 0,0-1 0 0 0,0 1 0 0 0,1-1 0 0 0,1 11 1 0 0,-1-15-353 0 0,0 2 124 0 0,-1-2-128 0 0,1 0 0 0 0,0 1-1 0 0,0-1 1 0 0,0 0 0 0 0,0 0 0 0 0,1 0 0 0 0,-1 1 0 0 0,1-1 0 0 0,-1 0 0 0 0,1 0 0 0 0,0 0 0 0 0,-1 0 0 0 0,1 0 0 0 0,0 0 0 0 0,1 0 0 0 0,0 2 0 0 0,5 2 28 0 0,-7-6-72 0 0,0 1 0 0 0,1-1-1 0 0,-1 0 1 0 0,0 1 0 0 0,1-1 0 0 0,-1 0 0 0 0,1 0-1 0 0,-1 0 1 0 0,1 1 0 0 0,-1-1 0 0 0,1 0 0 0 0,-1 0 0 0 0,1 0-1 0 0,-1 0 1 0 0,0 0 0 0 0,1 0 0 0 0,-1 0 0 0 0,1 0-1 0 0,-1 0 1 0 0,1 0 0 0 0,-1 0 0 0 0,1 0 0 0 0,-1 0 0 0 0,1-1-1 0 0,4 0 53 0 0,10 0-21 0 0,-9-1-16 0 0,8-7 6 0 0,15-13-208 0 0,-27 20 96 0 0,11-3-88 0 0,-7 2 138 0 0,-5 2 16 0 0,1 0 1 0 0,0 0-1 0 0,0 0 0 0 0,0 0 1 0 0,0 1-1 0 0,0-1 0 0 0,0 0 0 0 0,0 1 1 0 0,0 0-1 0 0,0-1 0 0 0,0 1 0 0 0,1 0 1 0 0,-1 0-1 0 0,2 0 0 0 0,-4 0 21 0 0,24 0-60 0 0,-14 2 51 0 0,-5 0-38 0 0,7 2 35 0 0,-4 0 11 0 0,-3 1-48 0 0,-2-2 49 0 0,0 0 0 0 0,0-1 0 0 0,0 1 0 0 0,-1 0 0 0 0,1 1 0 0 0,-1-1 0 0 0,1 0 0 0 0,-1 1 0 0 0,0-1 0 0 0,2 6 0 0 0,-4-9 1 0 0,5 19-3 0 0,-6-14 5 0 0,0-2 18 0 0,1 2 37 0 0,-1 0 0 0 0,1 0 0 0 0,-1-1-1 0 0,0 1 1 0 0,0 0 0 0 0,-1-1 0 0 0,1 1 0 0 0,-1-1 0 0 0,0 0 0 0 0,0 1-1 0 0,-1-1 1 0 0,1 0 0 0 0,-1 0 0 0 0,0 0 0 0 0,0-1 0 0 0,0 1 0 0 0,-1-1-1 0 0,1 0 1 0 0,-1 0 0 0 0,0 0 0 0 0,0 0 0 0 0,0 0 0 0 0,0-1 0 0 0,0 0-1 0 0,-1 0 1 0 0,1 0 0 0 0,-1 0 0 0 0,1-1 0 0 0,-1 0 0 0 0,-8 2 0 0 0,2-3-35 0 0,0-1 26 0 0,2 1-61 0 0,7 0-120 0 0,0-1-55 0 0,-5 0-1060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7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23 212 6103 0 0,'-2'0'275'0'0,"-18"2"469"0"0,21-3-627 0 0,16-9 130 0 0,40-23 1130 0 0,91-38-1 0 0,130-12-1024 0 0,-230 71-312 0 0,-34 9-40 0 0,-1 3 0 0 0,5 3 0 0 0,-13 1 0 0 0,-3-2 0 0 0,0 1 8 0 0,0-1 0 0 0,0 0 0 0 0,0 1 0 0 0,0-1 0 0 0,-1 1 0 0 0,1-1 0 0 0,0 1 0 0 0,-1 0 0 0 0,0 0 0 0 0,0 0 0 0 0,0 0 0 0 0,0 0 0 0 0,0 0 0 0 0,-1 0-1 0 0,1 0 1 0 0,-1 5 0 0 0,1 2 135 0 0,-1 0-1 0 0,0 0 0 0 0,-4 18 0 0 0,-1-3-27 0 0,-1 0 0 0 0,-2-1 1 0 0,0 0-1 0 0,-2-1 0 0 0,0 1 0 0 0,-15 22 0 0 0,-6 4 27 0 0,-56 67 0 0 0,10-12 46 0 0,74-102-124 0 0,-1 4 2 0 0,3-6 62 0 0,-1-2-56 0 0,0 0-58 0 0,-1-1 1 0 0,1 0-1 0 0,-1 0 0 0 0,1 0 0 0 0,0 0 0 0 0,0 0 0 0 0,0 0 1 0 0,0-1-1 0 0,-3-4 0 0 0,-15-29 165 0 0,8 12-124 0 0,-64-114-4200 0 0,65 115 194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0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5927 0 0,'0'0'6472'0'0,"1"-2"-6240"0"0,4-16 588 0 0,-4 16-744 0 0,0 1-4 0 0,6-5-12 0 0,1-3-37 0 0,0 2 30 0 0,1 0 11 0 0,4-5 0 0 0,13-5 0 0 0,-15 9-64 0 0,1 2 0 0 0,1 1 0 0 0,0 2 0 0 0,0 4 18 0 0,-12-1 5 0 0,1 1 1 0 0,-1-1 0 0 0,0 1 0 0 0,0-1 0 0 0,1 1-1 0 0,-1 0 1 0 0,0-1 0 0 0,0 1 0 0 0,0 0 0 0 0,0 0-1 0 0,0 0 1 0 0,0 0 0 0 0,0 0 0 0 0,0 0 0 0 0,1 1-1 0 0,8 15 342 0 0,-9-16-360 0 0,0 2 127 0 0,0-1-49 0 0,4 10-12 0 0,-1 1 18 0 0,-3-3-1 0 0,-1-8-71 0 0,0 0-1 0 0,0 0 1 0 0,0-1-1 0 0,0 1 1 0 0,0 0 0 0 0,-1 0-1 0 0,1-1 1 0 0,-1 1 0 0 0,1 0-1 0 0,-1-1 1 0 0,-1 3 0 0 0,-8 24 127 0 0,9-20-79 0 0,-13 20-1 0 0,13-24-64 0 0,0-2 0 0 0,1-1 0 0 0,-1 1 0 0 0,1-1 0 0 0,-1 1 0 0 0,0-1 0 0 0,1 0 0 0 0,-1 1 0 0 0,0-1 0 0 0,0 0 0 0 0,0 0 0 0 0,-1 2 0 0 0,1-2 0 0 0,1 0 0 0 0,-1 0 0 0 0,0 0 0 0 0,1 0 0 0 0,-1 0 0 0 0,0 0 0 0 0,1 0 0 0 0,-1 0 0 0 0,0-1 0 0 0,0 1 0 0 0,0 0 0 0 0,0 0 0 0 0,0-1 0 0 0,0 1 0 0 0,-1 0 0 0 0,-1 1 0 0 0,-6 4 0 0 0,-2 0-10 0 0,0-3-33 0 0,-1-2 32 0 0,2-2-1 0 0,8 0-48 0 0,4 1 0 0 0,12-2 47 0 0,-7 2-4 0 0,-3 2-18 0 0,14 3 25 0 0,-14-4 6 0 0,12 10-57 0 0,-4-3 61 0 0,-3 1 0 0 0,-2 3 12 0 0,-6-9 0 0 0,-1 0 0 0 0,0 0 1 0 0,0 0-1 0 0,0 0 0 0 0,0 0 0 0 0,0 0 0 0 0,-1 0 0 0 0,1 0 0 0 0,-1 0 0 0 0,0 0 0 0 0,0 0 0 0 0,0 0 0 0 0,-2 5 0 0 0,-3 3 173 0 0,0 0 0 0 0,-10 13 0 0 0,-14 8 519 0 0,28-31-329 0 0,0 0-307 0 0,-5 1-44 0 0,5-1 0 0 0,0-3-103 0 0,-3-4-11 0 0,4 4-26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4143 0 0,'0'0'1530'0'0,"2"0"-301"0"0,9-1 644 0 0,-1 1-1 0 0,17-4 1 0 0,51-18 209 0 0,-47 12-1767 0 0,-20 6-251 0 0,-7 3-8 0 0,3-1-98 0 0,-5 1-226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4143 0 0,'0'0'1810'0'0,"-2"2"-266"0"0,-1 3-193 0 0,-1 1 0 0 0,1-1-1 0 0,-4 9 1 0 0,6-10-1159 0 0,0-1-1 0 0,0 1 1 0 0,0 0 0 0 0,0-1-1 0 0,0 1 1 0 0,1 0-1 0 0,0 0 1 0 0,0 0-1 0 0,0-1 1 0 0,0 1-1 0 0,1 0 1 0 0,-1 0-1 0 0,2 3 1 0 0,7 12 529 0 0,-7-18-617 0 0,0 0-32 0 0,8 5-2 0 0,3-2 16 0 0,5-2 16 0 0,-13-3-89 0 0,-1-1 2 0 0,22 2-5 0 0,-1 0-10 0 0,-7 4 0 0 0,-14-1 0 0 0,0 0 0 0 0,13 8-93 0 0,4 6 22 0 0,-11-10 23 0 0,-5 4 36 0 0,-5 1 12 0 0,-2 0 0 0 0,0-9 0 0 0,1 0 0 0 0,-1 0 0 0 0,-1-1 0 0 0,1 1 0 0 0,-4 3 0 0 0,-1 3 0 0 0,6-8 12 0 0,-1 1-1 0 0,1 0 1 0 0,-1 0-1 0 0,1 0 1 0 0,-1-1-1 0 0,1 1 1 0 0,-1-1-1 0 0,0 1 1 0 0,0-1-1 0 0,0 0 1 0 0,0 0-1 0 0,0 1 1 0 0,0-2-1 0 0,0 1 1 0 0,-1 0-1 0 0,-2 1 1 0 0,-2 0 40 0 0,-27 9 412 0 0,33-11-332 0 0,-1 0-17 0 0,-1 1-77 0 0,1-1-9 0 0,1 1 1 0 0,-1-1-1 0 0,0 0 0 0 0,0 0 0 0 0,1 0 0 0 0,-1 0 0 0 0,0-1 1 0 0,1 1-1 0 0,-1 0 0 0 0,0-1 0 0 0,1 1 0 0 0,-1-1 0 0 0,-1 0 1 0 0,-1-1 44 0 0,-2-1-84 0 0,4 2-125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4607 0 0,'0'0'3207'0'0,"-2"2"-1699"0"0,0 2-998 0 0,0 1 0 0 0,-1-1 0 0 0,2 0 0 0 0,-1 1 0 0 0,0-1 0 0 0,1 1 1 0 0,0 0-1 0 0,0-1 0 0 0,0 1 0 0 0,1 0 0 0 0,0 9 0 0 0,0-9-405 0 0,0-1 0 0 0,1 0-1 0 0,0 1 1 0 0,0-1 0 0 0,0 1 0 0 0,1-1 0 0 0,0 0 0 0 0,-1 0 0 0 0,1 0-1 0 0,1 0 1 0 0,-1 0 0 0 0,0 0 0 0 0,1 0 0 0 0,0-1 0 0 0,0 0-1 0 0,0 1 1 0 0,0-1 0 0 0,1 0 0 0 0,-1 0 0 0 0,6 3 0 0 0,1 1 49 0 0,-8-5-136 0 0,1-1 1 0 0,0 1-1 0 0,0 0 0 0 0,-1-1 0 0 0,1 1 1 0 0,0-1-1 0 0,0 0 0 0 0,0 0 1 0 0,0 0-1 0 0,1-1 0 0 0,-1 1 1 0 0,0-1-1 0 0,4 1 0 0 0,-4-1-6 0 0,0-1-1 0 0,0 1 1 0 0,0-1-1 0 0,-1 1 0 0 0,1-1 1 0 0,0 0-1 0 0,0 0 1 0 0,0 0-1 0 0,-1-1 1 0 0,1 1-1 0 0,-1-1 0 0 0,1 1 1 0 0,3-4-1 0 0,6-8-47 0 0,-10 8 12 0 0,-1 1 0 0 0,1 0 0 0 0,0 0-1 0 0,0 0 1 0 0,-1 0-1 0 0,1-1 1 0 0,-1 1-1 0 0,0-1 1 0 0,0-5-1 0 0,0 8 25 0 0,-1 0 0 0 0,0 0 0 0 0,1-1 0 0 0,-1 1 0 0 0,0 0 0 0 0,-1 0 0 0 0,1-1 0 0 0,0 1 0 0 0,-1 0 0 0 0,1 0 0 0 0,-1 0 0 0 0,1-1 0 0 0,-3-2 0 0 0,1 0 0 0 0,-4-7 11 0 0,4 10-2 0 0,0 0 0 0 0,1 1 0 0 0,-1-1 0 0 0,0 0 0 0 0,0 0 0 0 0,0 1 0 0 0,0 0 0 0 0,0-1 0 0 0,-1 1 0 0 0,1 0 0 0 0,0 0 0 0 0,-1 0 0 0 0,1 0 0 0 0,0 0 0 0 0,-1 0 1 0 0,-4 0-1 0 0,1 1 25 0 0,0-1 0 0 0,0 1 1 0 0,0 0-1 0 0,-1 1 0 0 0,-10 1 1 0 0,3-1 13 0 0,11-2-45 0 0,0 1-1 0 0,-1 0 1 0 0,1 0 0 0 0,-1 1-1 0 0,1-1 1 0 0,-1 1 0 0 0,-3 0-1 0 0,3 0 1 0 0,-10 3-20 0 0,7 4-2185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9183 0 0,'0'0'4463'0'0,"0"2"-4286"0"0,14 106 3898 0 0,8 46-1738 0 0,-21-152-2523 0 0,5 29 862 0 0,-6-22-1415 0 0,-5-19-3352 0 0,2 2 2083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9415 0 0,'0'0'1716'0'0,"2"0"-933"0"0,7-1-143 0 0,-1 0-1 0 0,1-1 1 0 0,-1 0 0 0 0,0 0 0 0 0,0-1-1 0 0,15-7 1 0 0,-10 4-164 0 0,25-6 1 0 0,-22 8-444 0 0,31 0 0 0 0,1-1-5 0 0,-37 3-1010 0 0,0 0-1 0 0,0 0 0 0 0,-1-1 1 0 0,16-7-1 0 0,-36 38 1200 0 0,8-19 212 0 0,0-1 0 0 0,1 0 0 0 0,0 1 0 0 0,0-1 0 0 0,1 1 0 0 0,0-1 0 0 0,1 1 0 0 0,0-1 0 0 0,2 12 0 0 0,-1-13-345 0 0,0-1 0 0 0,0 1-1 0 0,0-1 1 0 0,1 1 0 0 0,0-1-1 0 0,0 0 1 0 0,0 0-1 0 0,1-1 1 0 0,0 1 0 0 0,0-1-1 0 0,1 0 1 0 0,5 6 0 0 0,-9-10-81 0 0,0 0 0 0 0,1 1 1 0 0,-1-1-1 0 0,1 0 0 0 0,0 0 1 0 0,-1 0-1 0 0,1 0 0 0 0,0-1 1 0 0,0 1-1 0 0,-1 0 0 0 0,1-1 1 0 0,0 1-1 0 0,0-1 1 0 0,0 1-1 0 0,0-1 0 0 0,0 0 1 0 0,0 0-1 0 0,0 0 0 0 0,3-1 1 0 0,-2 1 6 0 0,0-1 0 0 0,0 0 0 0 0,-1 0-1 0 0,1-1 1 0 0,0 1 0 0 0,-1-1 0 0 0,1 1 0 0 0,-1-1 0 0 0,0 0 0 0 0,1 1 0 0 0,3-6 0 0 0,-1 1 8 0 0,0 0 0 0 0,0-1 1 0 0,-1 0-1 0 0,1 0 0 0 0,-1 0 0 0 0,-1 0 1 0 0,0-1-1 0 0,4-13 0 0 0,-6 18 5 0 0,0-1 0 0 0,0 0 0 0 0,-1 1 0 0 0,1-1-1 0 0,-1 0 1 0 0,0 1 0 0 0,0-1 0 0 0,0 0 0 0 0,-1 0 0 0 0,1 1 0 0 0,-1-1-1 0 0,0 0 1 0 0,-3-6 0 0 0,3 8-5 0 0,0 0 0 0 0,-1 0 0 0 0,1 0 1 0 0,0 0-1 0 0,-1 1 0 0 0,0-1 0 0 0,1 0 0 0 0,-1 1 0 0 0,0-1 0 0 0,0 1 0 0 0,0-1 0 0 0,0 1 0 0 0,0 0 0 0 0,0 0 1 0 0,0 0-1 0 0,-1 0 0 0 0,1 0 0 0 0,0 1 0 0 0,0-1 0 0 0,-1 1 0 0 0,1-1 0 0 0,-5 1 0 0 0,1 0-102 0 0,0 0 0 0 0,0 0-1 0 0,0 1 1 0 0,0-1 0 0 0,0 2-1 0 0,0-1 1 0 0,0 1 0 0 0,0-1-1 0 0,0 2 1 0 0,1-1 0 0 0,-9 5-1 0 0,4-1-6439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6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2303 0 0,'0'0'10444'0'0,"1"-2"-10313"0"0,32-45 614 0 0,-31 44-720 0 0,13-15 527 0 0,10 7-74 0 0,-22 9-469 0 0,10-2-9 0 0,0 1 0 0 0,1 1 0 0 0,0 2 0 0 0,0 0 0 0 0,5 1-2 0 0,-15 1 4 0 0,-3 0 9 0 0,0-1 13 0 0,1 0 0 0 0,-1 0-1 0 0,0 0 1 0 0,0 0 0 0 0,0 0 0 0 0,0 0-1 0 0,-1 1 1 0 0,1-1 0 0 0,0 0 0 0 0,0 0 0 0 0,-1 1-1 0 0,1-1 1 0 0,-1 1 0 0 0,1 1 0 0 0,0 0 16 0 0,0-1 60 0 0,2 13 128 0 0,-3-10-188 0 0,0 0 0 0 0,0 0 0 0 0,-1 0 0 0 0,0 0 0 0 0,0 0 1 0 0,0 0-1 0 0,-1 0 0 0 0,1 0 0 0 0,-1 0 0 0 0,0 0 0 0 0,-1-1 0 0 0,1 1 0 0 0,-1-1 0 0 0,0 0 0 0 0,0 0 0 0 0,-7 7 0 0 0,9-9-25 0 0,-1 2 6 0 0,0-1 0 0 0,-12 6 81 0 0,10-7-102 0 0,-22 14 124 0 0,16-9-101 0 0,-1-2 20 0 0,3-1-21 0 0,7-4 469 0 0,3 0-436 0 0,14-5-44 0 0,-11 4-12 0 0,10 2 1 0 0,-11-2 0 0 0,1 0 0 0 0,13 7 0 0 0,-4 0 0 0 0,5 5 0 0 0,-16-7 0 0 0,-1 0 0 0 0,2-2 0 0 0,0 1 0 0 0,5 12 0 0 0,-7-12 1 0 0,4 17 22 0 0,-5-17 29 0 0,-1 0-1 0 0,0-1 1 0 0,0 1 0 0 0,0 0-1 0 0,0-1 1 0 0,-2 6 0 0 0,2-6 109 0 0,-8 10 383 0 0,7-10-489 0 0,-1-1 0 0 0,0 1 0 0 0,0-1-1 0 0,0 1 1 0 0,0-1 0 0 0,0 0 0 0 0,-1 0 0 0 0,1 0 0 0 0,0 0 0 0 0,0 0 0 0 0,-1-1 0 0 0,-4 2-1 0 0,-43 0 409 0 0,43-2-420 0 0,-1 0-33 0 0,-2 0-10 0 0,-10 2-4580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1375 0 0,'0'0'6672'0'0,"2"1"-5645"0"0,5 1-607 0 0,-1 0-1 0 0,1-1 1 0 0,0 1-1 0 0,0-1 1 0 0,-1-1-1 0 0,1 1 1 0 0,0-1-1 0 0,0 0 1 0 0,0-1 0 0 0,0 0-1 0 0,11-2 1 0 0,81-28 390 0 0,-86 28-799 0 0,-2 0 32 0 0,-3 2-70 0 0,-6 1-162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7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1839 0 0,'0'0'83'0'0,"-1"0"-6"0"0,-28 0 11727 0 0,24 12-10961 0 0,3-4-494 0 0,1 0 0 0 0,-1 0-1 0 0,1 14 1 0 0,-1-3 661 0 0,3-14-832 0 0,-1 0 0 0 0,0 0 0 0 0,1 0-1 0 0,0 0 1 0 0,2 6 0 0 0,-1-6-146 0 0,-2-2 673 0 0,2-4-641 0 0,11 0-14 0 0,-7-1-32 0 0,10-8-75 0 0,-13 8 42 0 0,-1 1 0 0 0,1-1 1 0 0,-1 1-1 0 0,0 0 0 0 0,1 1 1 0 0,-1-1-1 0 0,0 0 0 0 0,1 1 1 0 0,-1-1-1 0 0,5 1 1 0 0,5 1-54 0 0,-8 0 58 0 0,12 3-83 0 0,-13 0 76 0 0,-1-2 1 0 0,15 11 2 0 0,-16-13 14 0 0,1 1 0 0 0,-1 0 0 0 0,0 0 0 0 0,0 0 0 0 0,0 0-1 0 0,0 0 1 0 0,0 1 0 0 0,0-1 0 0 0,0 0 0 0 0,1 2 0 0 0,8 12 1 0 0,-3-3-1 0 0,-2 1 0 0 0,-4 0 0 0 0,-1-9 21 0 0,-1-1 0 0 0,0 1-1 0 0,-1-1 1 0 0,1 1 0 0 0,0-1-1 0 0,-1 0 1 0 0,0 1 0 0 0,0-1 0 0 0,0 0-1 0 0,0 0 1 0 0,0 0 0 0 0,-1 0-1 0 0,-3 3 1 0 0,-5 4 222 0 0,-25 18 0 0 0,13-10-100 0 0,19-16-84 0 0,0 0 0 0 0,1 0 0 0 0,-1-1 0 0 0,0 1 0 0 0,0-1 0 0 0,0 0 1 0 0,-8 1-1 0 0,3 0 5 0 0,5-2-10 0 0,-9-1-43 0 0,10 0-9 0 0,-6-5 38 0 0,8 5-147 0 0,-6-2-35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35 2303 0 0,'0'0'12008'0'0,"-1"2"-11620"0"0,-2 3-217 0 0,0 0 0 0 0,0 1 0 0 0,1 0 0 0 0,0-1 0 0 0,1 1-1 0 0,-1 0 1 0 0,1 0 0 0 0,0 0 0 0 0,0 0 0 0 0,1 1 0 0 0,0-1 0 0 0,0 0-1 0 0,0 0 1 0 0,1 0 0 0 0,0 0 0 0 0,0 0 0 0 0,0 0 0 0 0,1 0 0 0 0,0 0-1 0 0,4 7 1 0 0,-5-11-96 0 0,1 0-6 0 0,9 7 1 0 0,2-3 4 0 0,1-3-58 0 0,-11-3-21 0 0,0 0 1 0 0,0-1-1 0 0,1 1 0 0 0,-1-1 0 0 0,0 1 0 0 0,0-1 0 0 0,0 0 0 0 0,0-1 1 0 0,0 1-1 0 0,4-2 0 0 0,5-6-76 0 0,-10 4 31 0 0,-2 3 9 0 0,7-10-144 0 0,-3 6-2 0 0,-1 0-1 0 0,0-1 0 0 0,0 1 1 0 0,3-9-1 0 0,-6 12 169 0 0,1 0-1 0 0,-1 0 1 0 0,0 0-1 0 0,1 1 1 0 0,-1-1-1 0 0,-1 0 1 0 0,1 0-1 0 0,0 0 1 0 0,-1 0 0 0 0,1 0-1 0 0,-1 1 1 0 0,0-1-1 0 0,0 0 1 0 0,-1-2-1 0 0,-1-4 20 0 0,-8-15 0 0 0,4 14 0 0 0,3 6 1 0 0,1 1 1 0 0,1 1-1 0 0,-1 0 0 0 0,0 0 1 0 0,0 0-1 0 0,0 0 1 0 0,-6-2-1 0 0,6 2 42 0 0,-7 1-33 0 0,-6 3-75 0 0,13 0 17 0 0,2-1 8 0 0,-1 0-119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0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120 190 1839 0 0,'0'0'83'0'0,"2"2"42"0"0,1-1-11 0 0,0 1-1 0 0,0-1 1 0 0,0 1-1 0 0,0-1 0 0 0,0 0 1 0 0,1 0-1 0 0,-1-1 1 0 0,0 1-1 0 0,1 0 1 0 0,-1-1-1 0 0,0 0 0 0 0,1 0 1 0 0,-1 0-1 0 0,0 0 1 0 0,6-2-1 0 0,7-1 253 0 0,32-11 0 0 0,-14 4 207 0 0,-29 9-512 0 0,156-36 1411 0 0,-115 28-1137 0 0,72-3 0 0 0,-59 10-280 0 0,121-8 63 0 0,-121 2-93 0 0,292-44 420 0 0,-231 19-369 0 0,-109 30-78 0 0,8-3 209 0 0,-18 5 109 0 0,-4 2 43 0 0,-18 5 63 0 0,-6 1-346 0 0,1 0 0 0 0,-1-2 0 0 0,-53 3 0 0 0,-81-10-46 0 0,80 0 34 0 0,19 4-35 0 0,-104 16 0 0 0,41-2-13 0 0,-211 24-16 0 0,184-20 0 0 0,134-19 0 0 0,1 0 0 0 0,0-1 0 0 0,-25-4 0 0 0,2 0 0 0 0,35 5-14 0 0,5 0-23 0 0,11 3-78 0 0,23 4-68 0 0,12-5 165 0 0,0-2-1 0 0,73-9 1 0 0,20 0-2 0 0,-82 8 3 0 0,185-4-142 0 0,-89-9 218 0 0,-27 1 0 0 0,-89 10-37 0 0,261-26 209 0 0,-271 26-186 0 0,-2 2 379 0 0,-37 11-169 0 0,5-6-210 0 0,0 0 1 0 0,-1 0-1 0 0,0-1 0 0 0,0 0 1 0 0,0 0-1 0 0,0-1 1 0 0,0 0-1 0 0,0-1 0 0 0,-14 3 1 0 0,-7-1 24 0 0,-45 0 1 0 0,0 1 23 0 0,8 2-35 0 0,-1-4 0 0 0,-128-8-1 0 0,8-8-58 0 0,12 12 0 0 0,38 1 0 0 0,116-1 0 0 0,-1 0 0 0 0,1-2 0 0 0,-1-1 0 0 0,1-1 0 0 0,-25-9 0 0 0,41 13 0 0 0,3 1 0 0 0,1-1 0 0 0,-1 1 0 0 0,1-1 0 0 0,-1 1 0 0 0,1-1 0 0 0,-1 0 0 0 0,1 0 0 0 0,-1 1 0 0 0,1-1 0 0 0,0 0 0 0 0,0 0 0 0 0,-3-3 0 0 0,-3-2-12 0 0,7 6 11 0 0,0 0 0 0 0,0 0 0 0 0,0 0 0 0 0,1 0 0 0 0,-1 0-1 0 0,0 0 1 0 0,0 0 0 0 0,0 0 0 0 0,0 0 0 0 0,0 0 0 0 0,0 0 0 0 0,0 0-1 0 0,0 0 1 0 0,0 0 0 0 0,0 0 0 0 0,0 0 0 0 0,0 0 0 0 0,0 0 0 0 0,0 0-1 0 0,0 0 1 0 0,0 0 0 0 0,1 0 0 0 0,-1 0 0 0 0,0 0 0 0 0,0 0 0 0 0,0 0-1 0 0,0 0 1 0 0,0 0 0 0 0,0-1 0 0 0,0 1 0 0 0,0 0 0 0 0,0 0 0 0 0,0 0-1 0 0,0 0 1 0 0,0 0 0 0 0,0 0 0 0 0,0 0 0 0 0,0 0 0 0 0,0 0 0 0 0,0 0-1 0 0,0 0 1 0 0,0 0 0 0 0,0 0 0 0 0,0 0 0 0 0,0 0 0 0 0,0 0 0 0 0,0 0-1 0 0,0-1 1 0 0,0 1 0 0 0,0 0 0 0 0,0 0 0 0 0,0 0 0 0 0,0 0 0 0 0,0 0-1 0 0,0 0 1 0 0,14-2-95 0 0,0 1 1 0 0,0 0-1 0 0,22 3 0 0 0,46 7-50 0 0,-10 1 82 0 0,0-4 0 0 0,0-3 0 0 0,1-3 0 0 0,125-16 0 0 0,421-55 421 0 0,-577 67-437 0 0,1 2 0 0 0,0 2 0 0 0,0 2 0 0 0,43 8 0 0 0,-64-7-3560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 3223 0 0,'-7'6'8771'0'0,"4"1"-8505"0"0,0-1-1 0 0,0 1 1 0 0,1 0-1 0 0,-1 0 1 0 0,2 0-1 0 0,-1 1 1 0 0,1-1-1 0 0,0 0 1 0 0,1 0-1 0 0,-1 1 1 0 0,2 9 0 0 0,0-14-154 0 0,-1 1 0 0 0,1 0 1 0 0,0-1-1 0 0,0 1 1 0 0,1 0-1 0 0,-1-1 1 0 0,1 0-1 0 0,-1 1 0 0 0,1-1 1 0 0,0 0-1 0 0,1 0 1 0 0,-1 0-1 0 0,0 0 1 0 0,1 0-1 0 0,0 0 0 0 0,-1-1 1 0 0,1 1-1 0 0,0-1 1 0 0,0 0-1 0 0,1 0 1 0 0,-1 0-1 0 0,0 0 0 0 0,1-1 1 0 0,4 2-1 0 0,0 0-109 0 0,0-1 0 0 0,1 0 0 0 0,-1 0 0 0 0,1-1-1 0 0,-1 0 1 0 0,1 0 0 0 0,-1-1 0 0 0,1-1 0 0 0,0 1-1 0 0,-1-1 1 0 0,1-1 0 0 0,-1 1 0 0 0,1-1 0 0 0,-1-1 0 0 0,0 0-1 0 0,16-7 1 0 0,-22 8-18 0 0,0 1 0 0 0,0 0 0 0 0,0-1 0 0 0,0 0 0 0 0,0 0 0 0 0,0 1 0 0 0,0-1 1 0 0,-1 0-1 0 0,1 0 0 0 0,-1 0 0 0 0,1-1 0 0 0,-1 1 0 0 0,0 0 0 0 0,0-1 0 0 0,0 1 0 0 0,0 0 0 0 0,0-1 0 0 0,0-3 0 0 0,-1 2 11 0 0,0 0-1 0 0,0 1 1 0 0,0-1 0 0 0,0 1 0 0 0,-1-1 0 0 0,1 1-1 0 0,-1-1 1 0 0,0 1 0 0 0,0-1 0 0 0,-1 1 0 0 0,1 0-1 0 0,-3-4 1 0 0,1 1 75 0 0,-1 0-1 0 0,0 0 1 0 0,0 0-1 0 0,0 1 1 0 0,-1 0-1 0 0,0 0 1 0 0,0 0-1 0 0,0 1 1 0 0,-1-1-1 0 0,0 1 1 0 0,1 1-1 0 0,-1-1 1 0 0,-9-3-1 0 0,11 6 0 0 0,-1-1 1 0 0,1 1-1 0 0,0 1 0 0 0,-1-1 1 0 0,1 1-1 0 0,0-1 0 0 0,-1 1 0 0 0,1 1 1 0 0,-1-1-1 0 0,1 0 0 0 0,0 1 0 0 0,-1 0 1 0 0,1 0-1 0 0,0 1 0 0 0,-6 1 1 0 0,-3 3-566 0 0,1 1 1 0 0,-1 1 0 0 0,-14 11 0 0 0,16-11-518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5:1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26 1839 0 0,'0'0'13867'0'0,"-8"-6"-13191"0"0,-19-6 773 0 0,25 11-1257 0 0,0 0-9 0 0,-19-4 252 0 0,18 5-851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4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52 1839 0 0,'0'0'8392'0'0,"0"-2"-8274"0"0,0-6-38 0 0,0 5 5 0 0,-1-5-16 0 0,0 4-15 0 0,-1-5-44 0 0,0 1 6 0 0,2 7 3 0 0,-1 1-1 0 0,1-1 0 0 0,-1 0 1 0 0,0 1-1 0 0,1-1 0 0 0,-1 0 1 0 0,0 1-1 0 0,1-1 0 0 0,-1 1 1 0 0,0-1-1 0 0,0 1 0 0 0,1 0 1 0 0,-1-1-1 0 0,0 1 0 0 0,0 0 1 0 0,0-1-1 0 0,0 1 0 0 0,1 0 1 0 0,-1 0-1 0 0,0 0 0 0 0,0 0 0 0 0,0-1 1 0 0,0 1-1 0 0,-1 1 0 0 0,-19 0 435 0 0,20-1-454 0 0,-2 1 153 0 0,-1 0 0 0 0,0 1-1 0 0,0 0 1 0 0,1-1 0 0 0,-1 1 0 0 0,-4 4 0 0 0,3-3-118 0 0,0 0 75 0 0,-1 0 1 0 0,1 1-1 0 0,0 0 1 0 0,0 0-1 0 0,0 0 1 0 0,1 1-1 0 0,-6 5 1 0 0,9-7-52 0 0,-1 0 1 0 0,1 0-1 0 0,-1 0 0 0 0,1 0 1 0 0,0 0-1 0 0,0 0 1 0 0,0 0-1 0 0,0 0 1 0 0,1 1-1 0 0,-1-1 1 0 0,1 0-1 0 0,0 0 0 0 0,0 1 1 0 0,0-1-1 0 0,0 0 1 0 0,1 4-1 0 0,0-1 14 0 0,0 0 0 0 0,1 0 0 0 0,-1 0 0 0 0,1-1-1 0 0,0 1 1 0 0,0 0 0 0 0,1-1 0 0 0,0 0 0 0 0,6 10-1 0 0,-6-12-53 0 0,0 0 0 0 0,0 1 0 0 0,0-1 0 0 0,0 0 0 0 0,1 0 0 0 0,0-1 0 0 0,-1 1 0 0 0,1-1 0 0 0,0 0 0 0 0,0 0 0 0 0,0 0 0 0 0,1-1 0 0 0,7 3 0 0 0,-11-3-10 0 0,1-1 0 0 0,-1 0 0 0 0,1 1 1 0 0,-1-1-1 0 0,1 0 0 0 0,-1 0 1 0 0,1 0-1 0 0,0 0 0 0 0,-1 0 0 0 0,1 0 1 0 0,-1 0-1 0 0,1 0 0 0 0,-1-1 0 0 0,1 1 1 0 0,-1 0-1 0 0,1-1 0 0 0,-1 0 1 0 0,1 1-1 0 0,1-2 0 0 0,3-1 40 0 0,51-22-555 0 0,-56 24 433 0 0,0 1-251 0 0,0-1-1 0 0,1 1 1 0 0,-1-1-1 0 0,0 1 1 0 0,0-1-1 0 0,0 1 1 0 0,0-1-1 0 0,-1 0 1 0 0,1 0-1 0 0,0 1 1 0 0,0-1-1 0 0,1-1 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4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5407 0 0,'0'0'5608'0'0,"0"2"-5288"0"0,14 107 2526 0 0,-13-104-2759 0 0,0 3 50 0 0,0 0-1 0 0,0 0 1 0 0,1 0-1 0 0,0 0 0 0 0,0-1 1 0 0,5 11-1 0 0,-6-17 448 0 0,-3-41-440 0 0,5-24-144 0 0,-3 62 0 0 0,0 0 0 0 0,0 1 0 0 0,0-1 0 0 0,0 0 0 0 0,0 0 0 0 0,1 1 0 0 0,-1-1 0 0 0,0 0 0 0 0,1 1 0 0 0,-1-1 0 0 0,1 1 0 0 0,0-1 0 0 0,1-2 0 0 0,2-5 0 0 0,5-24-84 0 0,-8 31-9 0 0,5 1-153 0 0,-6 1 242 0 0,0 0-1 0 0,1 0 1 0 0,-1 0 0 0 0,0-1-1 0 0,0 1 1 0 0,1 0-1 0 0,-1 0 1 0 0,0 0 0 0 0,1 0-1 0 0,-1 0 1 0 0,0 0 0 0 0,0 0-1 0 0,1 0 1 0 0,-1 0 0 0 0,0 0-1 0 0,1 0 1 0 0,-1 0 0 0 0,0 1-1 0 0,0-1 1 0 0,1 0-1 0 0,-1 0 1 0 0,0 0 0 0 0,0 0-1 0 0,1 0 1 0 0,-1 0 0 0 0,0 1-1 0 0,0-1 1 0 0,0 0 0 0 0,1 0-1 0 0,-1 0 1 0 0,0 1 0 0 0,0-1-1 0 0,0 0 1 0 0,1 0-1 0 0,-1 1 1 0 0,0-1 0 0 0,0 0-1 0 0,0 0 1 0 0,0 1 0 0 0,0-1-1 0 0,0 0 1 0 0,0 1 0 0 0,4 5-23 0 0,0 0 0 0 0,0 0 1 0 0,4 11-1 0 0,-2-4 17 0 0,0-1 0 0 0,0-1 0 0 0,15 21 0 0 0,-15-24 63 0 0,-1-1 11 0 0,-4-6 150 0 0,0 7-30 0 0,3-79-830 0 0,-4 68 618 0 0,0-1-1 0 0,0 0 1 0 0,1 1-1 0 0,0-1 1 0 0,0 0-1 0 0,0 1 0 0 0,3-7 1 0 0,-1 2 3 0 0,-1 4-28 0 0,2-5 27 0 0,2-2-22 0 0,1 1 26 0 0,0 3-36 0 0,3 7-23 0 0,1 4 8 0 0,-8-1 69 0 0,1 1 0 0 0,-1-1 0 0 0,0 0 1 0 0,0 1-1 0 0,0-1 0 0 0,0 1 1 0 0,-1 0-1 0 0,1 0 0 0 0,-1 0 0 0 0,2 5 1 0 0,3 9 220 0 0,5 20 1 0 0,-8-25-38 0 0,-1-5-174 0 0,3 19-653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4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5295 0 0,'0'0'567'0'0,"2"0"-36"0"0,2-1-210 0 0,-1 1 1 0 0,1 0-1 0 0,-1 1 1 0 0,1-1-1 0 0,-1 1 1 0 0,0 0-1 0 0,1-1 0 0 0,-1 1 1 0 0,4 2-1 0 0,3 3 166 0 0,0 0-1 0 0,-1 0 1 0 0,1 1-1 0 0,-1 0 1 0 0,-1 1-1 0 0,15 16 1 0 0,-17-17-290 0 0,-1-1 0 0 0,0 1 0 0 0,0 1 0 0 0,-1-1 0 0 0,0 0 0 0 0,0 1 0 0 0,-1 0 0 0 0,0 0 0 0 0,4 17 0 0 0,-6-19-143 0 0,-1 1 0 0 0,0-1 0 0 0,0 0 0 0 0,-1 1 0 0 0,0-1-1 0 0,0 1 1 0 0,-1-1 0 0 0,0 0 0 0 0,0 0 0 0 0,0 0 0 0 0,-1 0-1 0 0,-4 8 1 0 0,-2 3 39 0 0,-2 0-1 0 0,-22 27 1 0 0,32-43-152 0 0,-17 19-317 0 0,3-10-3697 0 0,2-5-853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3:4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2759 0 0,'0'0'2438'0'0,"-1"2"-1242"0"0,-4 5-713 0 0,2 1-1 0 0,-1-1 1 0 0,1 1 0 0 0,0 0 0 0 0,0-1 0 0 0,1 1-1 0 0,0 1 1 0 0,1-1 0 0 0,-1 0 0 0 0,2 0 0 0 0,-1 1 0 0 0,1-1-1 0 0,0 0 1 0 0,2 10 0 0 0,1 1-85 0 0,0 0 0 0 0,1 0-1 0 0,1-1 1 0 0,1 0 0 0 0,9 22 0 0 0,-7-22-243 0 0,1-1 0 0 0,1 0 0 0 0,0 0 0 0 0,25 29-1 0 0,-28-38-1306 0 0,1 0 1 0 0,1 0-1 0 0,9 6 0 0 0,-5-4-4070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1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235 102 1375 0 0,'0'0'66'0'0,"2"0"-8"0"0,11 1 234 0 0,0 0 0 0 0,0 0 0 0 0,0 1 0 0 0,0 1 0 0 0,15 4-1 0 0,17 4-123 0 0,5-4-109 0 0,77 0-1 0 0,-81-6-3 0 0,49-2 149 0 0,66-8 921 0 0,-10 5-119 0 0,-79 3-572 0 0,94-5 247 0 0,65 0-162 0 0,-54 18-221 0 0,-109-5-308 0 0,-42-5 14 0 0,136 7 56 0 0,-49-11-8 0 0,576-23 976 0 0,-403 26-312 0 0,-144 4-613 0 0,6-9-50 0 0,-20 0 1 0 0,-21 4-39 0 0,310-14 44 0 0,-60-15-62 0 0,-198 19 137 0 0,-51 1 102 0 0,181-5 301 0 0,-154 19-440 0 0,138-1 54 0 0,-56 2-116 0 0,-42-1 5 0 0,86-12 10 0 0,-201 5-47 0 0,301 8-3 0 0,-290-3 0 0 0,93-1 0 0 0,43 2 0 0 0,-49 13 0 0 0,-84-8 0 0 0,100 1 0 0 0,-69-11-2 0 0,52-1 15 0 0,-35 2 34 0 0,-79 1-23 0 0,0-1-1 0 0,70-10 0 0 0,-89 6-19 0 0,18-4 26 0 0,53-2 0 0 0,-91 9-30 0 0,16 4 0 0 0,-19-3 1 0 0,-1 0 0 0 0,1 0-1 0 0,-1 0 1 0 0,1 0 0 0 0,-1 1-1 0 0,1-1 1 0 0,0 0 0 0 0,-1 0-1 0 0,1 1 1 0 0,-1-1 0 0 0,1 0-1 0 0,-1 1 1 0 0,1-1 0 0 0,-1 0-1 0 0,1 2 1 0 0,0-1 2 0 0,-1 0 0 0 0,0 0 0 0 0,0 1 1 0 0,1-1-1 0 0,-1 0 0 0 0,0 1 0 0 0,0-1 0 0 0,0 0 0 0 0,0 0 0 0 0,-1 1 1 0 0,1-1-1 0 0,0 0 0 0 0,0 0 0 0 0,-1 1 0 0 0,1-1 0 0 0,-2 2 0 0 0,-5 7 8 0 0,-9 4 9 0 0,-1-1-1 0 0,-1-1 1 0 0,0-1-1 0 0,-1 0 1 0 0,-27 11-1 0 0,7-7-5 0 0,0-1-1 0 0,-2-2 1 0 0,-54 9-1 0 0,21-5-3 0 0,56-12-10 0 0,-110 23 0 0 0,115-25 0 0 0,7 0 0 0 0,7 1 0 0 0,6 1 0 0 0,-7-4 0 0 0,8 3 11 0 0,1-1 0 0 0,0-1 0 0 0,0 1 0 0 0,0-1 1 0 0,0-1-1 0 0,0 0 0 0 0,-1 0 0 0 0,14-2 0 0 0,-3 0 7 0 0,225-18 102 0 0,-16 0-102 0 0,-43 3-18 0 0,-38 1 0 0 0,-128 15 0 0 0,-19 1 1 0 0,0 0-1 0 0,0 0 0 0 0,0 0 0 0 0,0 0 0 0 0,0 0 1 0 0,0 0-1 0 0,0 0 0 0 0,1 0 0 0 0,-1 0 0 0 0,0 0 1 0 0,0 0-1 0 0,0 0 0 0 0,0 0 0 0 0,0 0 0 0 0,0 0 1 0 0,1 0-1 0 0,-1 0 0 0 0,0 0 0 0 0,0 0 0 0 0,0 0 1 0 0,0 0-1 0 0,0 0 0 0 0,1 0 0 0 0,-1 0 1 0 0,0 0-1 0 0,0 0 0 0 0,0 0 0 0 0,0 0 0 0 0,0-1 1 0 0,0 1-1 0 0,0 0 0 0 0,0 0 0 0 0,1 0 0 0 0,-1 0 1 0 0,0 0-1 0 0,0 0 0 0 0,0 0 0 0 0,0 0 0 0 0,0-1 1 0 0,0 1-1 0 0,0 0 0 0 0,0 0 0 0 0,0 0 0 0 0,0 0 1 0 0,0 0-1 0 0,0 0 0 0 0,0-1 0 0 0,-7-2 22 0 0,-13-2 10 0 0,-28-2-32 0 0,-96 0 0 0 0,-50 14 0 0 0,23 1 0 0 0,-269 6 0 0 0,293-9 128 0 0,172-10-63 0 0,-10 1-66 0 0,424-60-11 0 0,42 8-48 0 0,-472 55 60 0 0,-7 1 0 0 0,26-4 29 0 0,47 1 0 0 0,-82 4-44 0 0,0 0 1 0 0,1 0-1 0 0,-9 2 0 0 0,-8 2 0 0 0,-277 51 15 0 0,102-33 0 0 0,86-13 0 0 0,-230 24 0 0 0,79-28 4 0 0,219-6 3 0 0,63-1 13 0 0,29-5-1 0 0,3-1-5 0 0,175-24-14 0 0,-142 18 0 0 0,260-28-58 0 0,-270 34 52 0 0,223-23-58 0 0,-85 21 54 0 0,-252 19-44 0 0,-82 4 54 0 0,33-5 0 0 0,-184 16-74 0 0,-82 1 11 0 0,-4-1 126 0 0,-45 0-119 0 0,-710 37 106 0 0,513-96-50 0 0,565 30 0 0 0,-12 0 0 0 0,-90-20 0 0 0,99 16 0 0 0,25 6 0 0 0,-23-8 0 0 0,30 6-37 0 0,8 0 9 0 0,7 0-39 0 0,5 0-91 0 0,0 0 0 0 0,0 0 0 0 0,1 1-1 0 0,20-1 1 0 0,-5 0-23 0 0,247-15-677 0 0,-100 11 572 0 0,-10-11 136 0 0,13 0 58 0 0,-132 15 60 0 0,118-5-54 0 0,-96 6 113 0 0,74-13 0 0 0,-137 15-92 0 0,13-2 339 0 0,-16 1-32 0 0,-11 0-43 0 0,-36-1 225 0 0,-55 3 0 0 0,36 2-213 0 0,-256 19-137 0 0,64-2-55 0 0,-199 7-8 0 0,155-11 26 0 0,40-4-21 0 0,-218 10-16 0 0,256-5 63 0 0,180-12-51 0 0,11-1 41 0 0,-48 12 1 0 0,71-12-64 0 0,10 0-4 0 0,7-1-25 0 0,14 0-39 0 0,0-1 0 0 0,0-1-1 0 0,0-2 1 0 0,33-5 0 0 0,14-1-26 0 0,10 2 106 0 0,163-17-16 0 0,265-31-46 0 0,-185 5-3 0 0,-306 46 62 0 0,14-4-15 0 0,62-9 0 0 0,-179 27 658 0 0,-322 31-257 0 0,136-20-316 0 0,-59 3-21 0 0,-109-14-48 0 0,220-11 4 0 0,-83 3 56 0 0,167 9-44 0 0,-60 4-392 0 0,224-15-362 0 0,7 0 220 0 0,124-19-259 0 0,-51 4 662 0 0,169 1-57 0 0,-161 11 132 0 0,-57 2 54 0 0,-58 0 124 0 0,-12 0 238 0 0,-58-4 604 0 0,-58-3-312 0 0,41 3-529 0 0,-128 10 0 0 0,-3 1-33 0 0,87-12-106 0 0,-144 3 0 0 0,-142 14 0 0 0,197 0-2 0 0,-44 0 15 0 0,146-20 40 0 0,101 6-53 0 0,8-1-22 0 0,8 0 7 0 0,6 0-8 0 0,23-5-256 0 0,60-8 0 0 0,-32 7 164 0 0,52-12 12 0 0,166-9 1 0 0,-270 29 91 0 0,76-1-150 0 0,156-24-1 0 0,-234 24 291 0 0,-11 0-31 0 0,-11 0 59 0 0,-117 5 378 0 0,25 1-416 0 0,-163 7-50 0 0,-50-1 0 0 0,-64 3-69 0 0,133 7 0 0 0,138-18 0 0 0,90-2 0 0 0,101-5-88 0 0,-21 2 0 0 0,-1-2-1 0 0,61-14 0 0 0,-45 7 83 0 0,168-20-58 0 0,30-6 64 0 0,-337 44 222 0 0,-226 50-77 0 0,201-37-152 0 0,-289 29-97 0 0,155-25 56 0 0,117-7 48 0 0,91-16 280 0 0,155 7-361 0 0,-98-2-46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1375 0 0,'0'0'6364'0'0,"2"1"-6169"0"0,1 1-116 0 0,0 0 0 0 0,0 0 0 0 0,0-1 0 0 0,0 0 0 0 0,0 1 0 0 0,0-1 0 0 0,1-1 1 0 0,-1 1-1 0 0,0 0 0 0 0,7 0 0 0 0,2-1 190 0 0,0 0 0 0 0,14-3 0 0 0,-17 4-112 0 0,0-1 1 0 0,-1 1-1 0 0,1 0 0 0 0,0 1 0 0 0,0 0 0 0 0,13 5 0 0 0,-17-6-105 0 0,0 0-1 0 0,0-1 1 0 0,-1 1-1 0 0,1-1 1 0 0,0-1-1 0 0,0 1 1 0 0,7-2-1 0 0,-7 1 1 0 0,113-18 791 0 0,-57 5-726 0 0,-53 12-104 0 0,-5 2-7 0 0,0-1 1 0 0,1 0-1 0 0,-1 1 1 0 0,0 0-1 0 0,1 0 0 0 0,-1 0 1 0 0,6 1-1 0 0,-1-1-6 0 0,-5 0 0 0 0,0 0 0 0 0,0 0 0 0 0,0 0 0 0 0,0 0 0 0 0,-1 1 0 0 0,1-1 0 0 0,0 1 0 0 0,0 0 0 0 0,-1 0 0 0 0,5 2 0 0 0,-2-2 0 0 0,17 10 0 0 0,-18-8 0 0 0,19 8 0 0 0,-15-8 6 0 0,0-1-1 0 0,-1 0 0 0 0,1 0 0 0 0,0-1 0 0 0,0 0 0 0 0,1 0 1 0 0,-1-1-1 0 0,9 0 0 0 0,11-3 30 0 0,28-6 0 0 0,-20 3-24 0 0,-24 4-11 0 0,0 0 0 0 0,1 1 0 0 0,-1 1 0 0 0,1 0 0 0 0,21 3 0 0 0,-28-2 0 0 0,0 0 0 0 0,-1 0 0 0 0,1-1 0 0 0,9 0 0 0 0,0 1 0 0 0,-11 0 0 0 0,0-1 0 0 0,0 1 0 0 0,1-1 0 0 0,-1 0 0 0 0,1 0 0 0 0,-1 0 0 0 0,0 0 0 0 0,0-1 0 0 0,1 0 0 0 0,-1 0 0 0 0,0 0 0 0 0,5-2 0 0 0,8-2 0 0 0,-4 2 21 0 0,75-15 57 0 0,-75 17-96 0 0,-1 0 0 0 0,0 0 1 0 0,1 1-1 0 0,-1 1 0 0 0,16 3 0 0 0,-20-3 18 0 0,0 1 0 0 0,0-2 0 0 0,16 1 0 0 0,-9-1 0 0 0,155-1 0 0 0,-60-2 0 0 0,-18-5 0 0 0,-27 1 0 0 0,-31 4 18 0 0,-18 1 0 0 0,-1 1 0 0 0,26 1 0 0 0,147 11-90 0 0,-145-13 116 0 0,68-12 0 0 0,-20 2-4 0 0,-39 9 5 0 0,86 7 0 0 0,-20 1 12 0 0,57-11-4 0 0,-126 5 16 0 0,88 3 294 0 0,-80-1-271 0 0,-22 0 14 0 0,46 5 0 0 0,-11 3-38 0 0,1-4-1 0 0,93-5 1 0 0,-134-1-60 0 0,56-2 47 0 0,110 9-1 0 0,-177-5-54 0 0,-1-1 0 0 0,1-1 0 0 0,22-3 0 0 0,16-2 0 0 0,-14 6 110 0 0,0 1-1 0 0,0 2 0 0 0,45 9 1 0 0,33 4 35 0 0,-99-15-113 0 0,1-1 1 0 0,0-1-1 0 0,30-5 0 0 0,75-19 94 0 0,-106 22 136 0 0,0 0 0 0 0,1 2 0 0 0,24 2 0 0 0,25-2-76 0 0,-37 1-131 0 0,-23 1-30 0 0,0-1-1 0 0,13-2 0 0 0,-19 1-11 0 0,0 0 1 0 0,1 1-1 0 0,-1 0 0 0 0,0 1 0 0 0,0-1 0 0 0,0 1 0 0 0,11 3 1 0 0,-8-2 15 0 0,-8-2 38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3999 0 0,'0'0'1130'0'0,"2"0"-740"0"0,4 1-120 0 0,0 0-1 0 0,0-1 1 0 0,0 0-1 0 0,0 0 1 0 0,0 0-1 0 0,-1-1 0 0 0,1 0 1 0 0,0 0-1 0 0,8-3 1 0 0,-4 2-54 0 0,-1 0 1 0 0,1 0-1 0 0,11 0 0 0 0,64 5 680 0 0,-35 5-347 0 0,14 0 134 0 0,-61-8-668 0 0,0 1 0 0 0,0-1-1 0 0,0 0 1 0 0,0 0 0 0 0,0 0-1 0 0,0-1 1 0 0,4 0 0 0 0,20-1 59 0 0,51 7 230 0 0,-70-5-279 0 0,0 0-1 0 0,1-1 0 0 0,-1 0 0 0 0,0 0 1 0 0,0 0-1 0 0,10-4 0 0 0,48-19 190 0 0,-44 15-144 0 0,-11 4-59 0 0,-8 3-5 0 0,0 1 1 0 0,0 0-1 0 0,0-1 0 0 0,0 1 1 0 0,0 0-1 0 0,0 1 0 0 0,0-1 1 0 0,0 0-1 0 0,6 1 0 0 0,0-1-6 0 0,3 1 0 0 0,-12 0 0 0 0,22 5 0 0 0,21-1 116 0 0,-34-3 26 0 0,1-1-1 0 0,0 1 0 0 0,-1 1 1 0 0,18 5-1 0 0,-10-4 27 0 0,19 3 59 0 0,-35-6 89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6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6303 0 0,'0'0'6055'0'0,"-1"1"-5807"0"0,-1 4-89 0 0,0 1 0 0 0,0-1-1 0 0,0 1 1 0 0,0 0 0 0 0,1-1 0 0 0,0 1 0 0 0,0 0 0 0 0,1 11 0 0 0,0 5 204 0 0,3 23 1 0 0,8 59 16 0 0,-11-96-310 0 0,0-7 167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7 435 6303 0 0,'0'0'571'0'0,"0"2"-472"0"0,-2 6-34 0 0,-1-2 351 0 0,2 2 1192 0 0,14-1-1045 0 0,-10-6-470 0 0,0 0 1 0 0,0 0 0 0 0,0 0 0 0 0,1-1-1 0 0,-1 1 1 0 0,0-1 0 0 0,1 0 0 0 0,-1 0-1 0 0,0 0 1 0 0,1 0 0 0 0,-1-1 0 0 0,5-1-1 0 0,5-1 261 0 0,21-10 0 0 0,-23 9-230 0 0,29-13 262 0 0,58-35 0 0 0,35-31-127 0 0,-92 57-136 0 0,-20 12-66 0 0,35-31 0 0 0,-47 37-46 0 0,-1 0 0 0 0,0 0 0 0 0,-1-1 1 0 0,0-1-1 0 0,0 1 0 0 0,6-13 0 0 0,-11 18-4 0 0,0 0 0 0 0,0 0 0 0 0,-1 0 0 0 0,1 0 0 0 0,-1 0 0 0 0,0-4 0 0 0,0 6-4 0 0,-1 1 1 0 0,0-1 0 0 0,0 0-1 0 0,-1 1 1 0 0,1-1-1 0 0,0 0 1 0 0,-1 0 0 0 0,1 1-1 0 0,-2-4 1 0 0,-1-2 49 0 0,0 2 9 0 0,-7-5-63 0 0,6 7 4 0 0,2 1-3 0 0,1 1 0 0 0,-1 0 0 0 0,1-1 0 0 0,-1 1 0 0 0,0 0 0 0 0,1 0 0 0 0,-1 0 0 0 0,0 0 0 0 0,0 0 0 0 0,0 1 0 0 0,0-1 0 0 0,1 0 0 0 0,-1 1 0 0 0,-3-1 0 0 0,-1 0 0 0 0,-5 0 11 0 0,9 1-2 0 0,-2 1 4 0 0,0 0-1 0 0,0 0 1 0 0,0 0 0 0 0,0 0-1 0 0,0 1 1 0 0,0 0 0 0 0,0 0 0 0 0,1 0-1 0 0,-6 4 1 0 0,5-5 33 0 0,-13 14 1 0 0,12-11-47 0 0,3-2 0 0 0,0 0 0 0 0,0 0 0 0 0,1 0 0 0 0,-1 0 0 0 0,1 0 0 0 0,-1 1 0 0 0,1-1 0 0 0,0 0 0 0 0,0 1 0 0 0,-2 3 0 0 0,-1 3 17 0 0,0 1-1 0 0,0 0 1 0 0,1 0-1 0 0,1 0 1 0 0,0 1-1 0 0,0-1 1 0 0,0 1 0 0 0,2-1-1 0 0,0 20 1 0 0,0-26-10 0 0,1 1 0 0 0,-1 0 0 0 0,1-1 1 0 0,0 1-1 0 0,1-1 0 0 0,-1 1 0 0 0,1-1 1 0 0,0 0-1 0 0,0 0 0 0 0,0 0 0 0 0,1 0 1 0 0,-1 0-1 0 0,1 0 0 0 0,0 0 0 0 0,0-1 1 0 0,0 1-1 0 0,1-1 0 0 0,-1 0 0 0 0,1 0 1 0 0,0-1-1 0 0,-1 1 0 0 0,1-1 0 0 0,1 1 1 0 0,5 1-1 0 0,0 0 12 0 0,0-1 0 0 0,0-1 0 0 0,0 0 0 0 0,0 0 0 0 0,0-1 0 0 0,1-1 0 0 0,-1 0 0 0 0,0 0 0 0 0,1-1 0 0 0,-1 0 0 0 0,12-3 0 0 0,11-4 78 0 0,-1-1-1 0 0,33-15 0 0 0,-27 9 39 0 0,61-34-1 0 0,-80 37-106 0 0,0-1 1 0 0,0 0-1 0 0,-1-2 1 0 0,25-24-1 0 0,-40 35-17 0 0,0 1 0 0 0,0-1 0 0 0,-1 0 0 0 0,1 0 0 0 0,-1 1 0 0 0,0-2 0 0 0,0 1 0 0 0,0 0 0 0 0,-1 0 0 0 0,0-1 0 0 0,1 1-1 0 0,-2-1 1 0 0,1 1 0 0 0,0-1 0 0 0,-1 1 0 0 0,0-1 0 0 0,0-8 0 0 0,-1 10 0 0 0,-1 1 0 0 0,1-1-1 0 0,0 1 1 0 0,-1-1 0 0 0,1 1 0 0 0,-1 0-1 0 0,0 0 1 0 0,1 0 0 0 0,-1 0 0 0 0,0 0-1 0 0,-1 0 1 0 0,-2-2 0 0 0,4 3-7 0 0,-2-2-13 0 0,0 1 0 0 0,0 0-1 0 0,-1 0 1 0 0,1 1 0 0 0,0-1-1 0 0,-1 0 1 0 0,1 1 0 0 0,-1 0-1 0 0,0 0 1 0 0,1 0 0 0 0,-1 1-1 0 0,0-1 1 0 0,1 1 0 0 0,-1 0-1 0 0,0-1 1 0 0,-5 2 0 0 0,7-1 8 0 0,1 0 0 0 0,0 0 0 0 0,-1 0 0 0 0,1 0 0 0 0,0 0 0 0 0,0 1 0 0 0,-1-1 0 0 0,1 0 0 0 0,0 1 0 0 0,0-1 0 0 0,0 1 0 0 0,-1-1 0 0 0,1 1 0 0 0,0-1 0 0 0,0 1 0 0 0,-1 1 0 0 0,-1 0 0 0 0,-1 1 21 0 0,0 0-1 0 0,1 0 0 0 0,-1 0 1 0 0,1 0-1 0 0,0 0 0 0 0,0 1 1 0 0,0-1-1 0 0,0 1 1 0 0,0 0-1 0 0,1 0 0 0 0,0 0 1 0 0,0 0-1 0 0,0 0 0 0 0,0 0 1 0 0,1 1-1 0 0,0-1 0 0 0,-1 0 1 0 0,2 1-1 0 0,-1-1 1 0 0,0 9-1 0 0,0-4 37 0 0,1-1 0 0 0,1 1 1 0 0,-1 0-1 0 0,1-1 0 0 0,1 1 0 0 0,0-1 1 0 0,0 1-1 0 0,0-1 0 0 0,1 0 0 0 0,5 10 1 0 0,-6-14-41 0 0,1 0 0 0 0,-1 0 0 0 0,1 0 0 0 0,0 0 0 0 0,0-1 1 0 0,0 1-1 0 0,1-1 0 0 0,-1 0 0 0 0,1 0 0 0 0,0 0 1 0 0,0-1-1 0 0,7 4 0 0 0,-4-2 2 0 0,0-2 0 0 0,1 1 0 0 0,-1-1 0 0 0,0 0 0 0 0,1-1 0 0 0,0 1 0 0 0,8-1 0 0 0,1-1 28 0 0,0 0-1 0 0,0-2 0 0 0,0 0 0 0 0,-1 0 0 0 0,1-2 0 0 0,22-7 0 0 0,158-69 84 0 0,-140 55-439 0 0,-23 9-69 0 0,0-1-5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2303 0 0,'0'0'306'0'0,"5"-8"1386"0"0,1-4-847 0 0,1 0 1 0 0,0 1 0 0 0,1 0-1 0 0,12-14 1 0 0,-15 19-695 0 0,1 0 0 0 0,0 1 1 0 0,0 0-1 0 0,1 0 0 0 0,0 0 0 0 0,0 1 1 0 0,0 0-1 0 0,9-4 0 0 0,-14 7 102 0 0,-2 1-208 0 0,1 0 0 0 0,-1 0 0 0 0,1 0 0 0 0,-1 0 0 0 0,1 0 0 0 0,0 0 0 0 0,-1 0-1 0 0,1 0 1 0 0,-1 0 0 0 0,1 0 0 0 0,0 0 0 0 0,-1 0 0 0 0,1 0 0 0 0,-1 1 0 0 0,1-1-1 0 0,-1 0 1 0 0,1 0 0 0 0,-1 1 0 0 0,1-1 0 0 0,-1 0 0 0 0,2 1 0 0 0,11 11 549 0 0,-10-7-488 0 0,1 1 1 0 0,-2 0 0 0 0,1 1 0 0 0,-1-1 0 0 0,0 0 0 0 0,0 1-1 0 0,1 7 1 0 0,-3-12-39 0 0,-3 16 114 0 0,2-13-164 0 0,1-4-9 0 0,-1 0 0 0 0,1 1 0 0 0,-1-1-1 0 0,1 1 1 0 0,-1-1 0 0 0,0 0 0 0 0,1 1-1 0 0,-1-1 1 0 0,0 0 0 0 0,0 0 0 0 0,0 0-1 0 0,0 1 1 0 0,-2 0 0 0 0,-5 7 92 0 0,1-3-51 0 0,-5 2 20 0 0,8-5-35 0 0,2-2-33 0 0,1 0 1 0 0,-1 0 0 0 0,0 0-1 0 0,1 0 1 0 0,-1 0 0 0 0,0 0 0 0 0,0-1-1 0 0,0 1 1 0 0,0-1 0 0 0,-3 1-1 0 0,-3 1-2 0 0,0-2 0 0 0,1-3 0 0 0,0-2 0 0 0,2 1-12 0 0,3 2-36 0 0,0-3 36 0 0,0-2-4 0 0,2 6-61 0 0,4 2 134 0 0,0 0 40 0 0,-1 1 1 0 0,1-1-1 0 0,0 1 0 0 0,0 0 0 0 0,-1 0 0 0 0,0 0 1 0 0,1 1-1 0 0,-1-1 0 0 0,4 4 0 0 0,24 26 679 0 0,-23-23-640 0 0,0 0-1 0 0,10 8 1 0 0,-15-15-547 0 0,11 9 1280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60 4399 0 0,'0'0'1690'0'0,"2"0"-1018"0"0,18 4 873 0 0,-12-2-940 0 0,1-1 1 0 0,14 2-1 0 0,-15-4-475 0 0,-1 1 1 0 0,0-1-1 0 0,1 0 0 0 0,-1-1 0 0 0,0 0 1 0 0,0 0-1 0 0,0 0 0 0 0,0-1 0 0 0,-1 0 1 0 0,1-1-1 0 0,-1 1 0 0 0,10-8 0 0 0,-15 11 510 0 0,-12-14 186 0 0,4 10-794 0 0,-1 1-1 0 0,0 0 1 0 0,0 1 0 0 0,0-1 0 0 0,0 2 0 0 0,0-1 0 0 0,0 1 0 0 0,0 0 0 0 0,-1 1 0 0 0,1-1-1 0 0,-9 2 1 0 0,14 0-35 0 0,1-1 0 0 0,-1 1-1 0 0,1 0 1 0 0,0-1 0 0 0,-1 1-1 0 0,1 0 1 0 0,0 0 0 0 0,-1 1-1 0 0,1-1 1 0 0,0 0 0 0 0,0 1-1 0 0,0-1 1 0 0,0 1 0 0 0,0 0-1 0 0,0 0 1 0 0,1 0 0 0 0,-4 4-1 0 0,1-1 0 0 0,1-2 45 0 0,1 1 0 0 0,0-1 0 0 0,0 1 0 0 0,0-1-1 0 0,0 1 1 0 0,0 0 0 0 0,1 0 0 0 0,0 0 0 0 0,0 0 0 0 0,0 0-1 0 0,0 0 1 0 0,1 0 0 0 0,-1 0 0 0 0,1 0 0 0 0,1 8 0 0 0,-1-7 33 0 0,0-1-1 0 0,1 1 1 0 0,0-1 0 0 0,0 1 0 0 0,0-1 0 0 0,1 0 0 0 0,-1 0 0 0 0,1 1 0 0 0,0-1 0 0 0,1 0 0 0 0,-1 0-1 0 0,0-1 1 0 0,6 7 0 0 0,-5-7-38 0 0,1 0-1 0 0,-1-1 0 0 0,0 0 0 0 0,1 1 1 0 0,-1-1-1 0 0,1-1 0 0 0,0 1 0 0 0,-1 0 1 0 0,1-1-1 0 0,0 0 0 0 0,0 0 0 0 0,0 0 1 0 0,0 0-1 0 0,0-1 0 0 0,0 0 0 0 0,8 0 1 0 0,-6 0-249 0 0,-1 0-1 0 0,0-1 1 0 0,1 0 0 0 0,-1 0 0 0 0,0-1 0 0 0,0 0-1 0 0,0 1 1 0 0,0-2 0 0 0,0 1 0 0 0,0 0 0 0 0,8-7 0 0 0,-6 3-1141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49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59 6247 0 0,'0'0'2322'0'0,"-10"-22"1163"0"0,9 22-3268 0 0,-15 0 215 0 0,13 0-369 0 0,0 0 0 0 0,-1 1 0 0 0,1-1 0 0 0,0 1 0 0 0,0 0 0 0 0,0 0 0 0 0,-1 0 0 0 0,1 1 0 0 0,0-1 0 0 0,1 1 0 0 0,-1-1-1 0 0,0 1 1 0 0,0 0 0 0 0,-2 3 0 0 0,4-5 67 0 0,0 2-28 0 0,0-1-69 0 0,1 0 1 0 0,-1 1-1 0 0,0-1 0 0 0,1 1 0 0 0,-1-1 0 0 0,1 1 1 0 0,-1-1-1 0 0,1 1 0 0 0,0-1 0 0 0,-1 1 0 0 0,1-1 1 0 0,0 1-1 0 0,0 2 0 0 0,1-1 16 0 0,0 1 0 0 0,0-1 1 0 0,0 0-1 0 0,0 1 0 0 0,3 3 0 0 0,-2-1-8 0 0,0-1 1 0 0,1-1-1 0 0,0 1 0 0 0,1 0 0 0 0,-1-1 0 0 0,1 1 0 0 0,-1-1 0 0 0,1 0 1 0 0,0 0-1 0 0,1-1 0 0 0,-1 1 0 0 0,1-1 0 0 0,8 5 0 0 0,3-2 127 0 0,-15-5-77 0 0,0-2-22 0 0,2-2-76 0 0,0 1 0 0 0,0-1 1 0 0,-1 0-1 0 0,1 0 0 0 0,-1 0 0 0 0,0 0 0 0 0,0 0 0 0 0,0 0 0 0 0,0-1 0 0 0,0 1 0 0 0,-1 0 0 0 0,1-1 0 0 0,-1 0 1 0 0,0 1-1 0 0,0-1 0 0 0,-1 0 0 0 0,1 0 0 0 0,-1 1 0 0 0,0-1 0 0 0,0 0 0 0 0,-1-7 0 0 0,1 3-190 0 0,0 7 100 0 0,-1-5-350 0 0,-3 42 617 0 0,1 1-1 0 0,3 38 1 0 0,0-32-122 0 0,1-36-54 0 0,0-5 17 0 0,-1-1 0 0 0,0 1-1 0 0,1 0 1 0 0,-1-1 0 0 0,0 1-1 0 0,0 0 1 0 0,-1-1-1 0 0,1 1 1 0 0,0 0 0 0 0,0-1-1 0 0,-1 1 1 0 0,1-1-1 0 0,-1 1 1 0 0,1-1 0 0 0,-1 1-1 0 0,-1 1 1 0 0,1-1 4 0 0,0 0 0 0 0,-1 0 0 0 0,1 0 0 0 0,0 0 0 0 0,-1 0 0 0 0,1-1 0 0 0,-1 1 0 0 0,0 0 0 0 0,0-1 0 0 0,0 0 0 0 0,1 1 0 0 0,-1-1 0 0 0,0 0 0 0 0,0 0 1 0 0,-1 0-1 0 0,1 0 0 0 0,0 0 0 0 0,0-1 0 0 0,0 1 0 0 0,-1-1 0 0 0,1 1 0 0 0,-3-1 0 0 0,-4 2 22 0 0,1 0-31 0 0,-1 0 0 0 0,0-1 0 0 0,1 0 0 0 0,-1 0 0 0 0,-11-1 0 0 0,16 0 16 0 0,0 0 0 0 0,0-1 0 0 0,1 0-1 0 0,-1 0 1 0 0,0 0 0 0 0,1 0 0 0 0,-1-1 0 0 0,1 1 0 0 0,-1-1 0 0 0,1 0 0 0 0,0 0 0 0 0,0 0 0 0 0,-1 0 0 0 0,-3-5 0 0 0,6 7-19 0 0,-4-8 50 0 0,3-3-66 0 0,1 9-85 0 0</inkml:trace>
  <inkml:trace contextRef="#ctx0" brushRef="#br0" timeOffset="1">257 84 1839 0 0,'0'0'6659'0'0,"0"2"-5674"0"0,7 92 5243 0 0,-2-56-4828 0 0,-5-36-1054 0 0</inkml:trace>
  <inkml:trace contextRef="#ctx0" brushRef="#br0" timeOffset="2">241 0 8663 0 0,'0'0'4032'0'0</inkml:trace>
  <inkml:trace contextRef="#ctx0" brushRef="#br0" timeOffset="3">360 61 1375 0 0,'0'0'66'0'0,"0"1"-8"0"0,-1 3 379 0 0,-1-1-1 0 0,1 1 1 0 0,0-1-1 0 0,-1 1 1 0 0,0-1-1 0 0,-3 5 0 0 0,-9 19 5271 0 0,12-21-5432 0 0,1 0 0 0 0,0 0 1 0 0,0 0-1 0 0,1 0 0 0 0,-1 0 0 0 0,1 0 1 0 0,1 0-1 0 0,-1 0 0 0 0,1 0 1 0 0,0 0-1 0 0,1 0 0 0 0,-1 0 0 0 0,1 0 1 0 0,3 6-1 0 0,-5-11-186 0 0,11 2 143 0 0,-8-3-217 0 0,-1 0 0 0 0,1 0 0 0 0,-1 0 0 0 0,0-1 0 0 0,1 1 0 0 0,-1-1 0 0 0,0 1 0 0 0,1-1 0 0 0,-1 0 0 0 0,0 0 1 0 0,0 0-1 0 0,0 0 0 0 0,0 0 0 0 0,0-1 0 0 0,0 1 0 0 0,0 0 0 0 0,0-1 0 0 0,-1 0 0 0 0,1 1 0 0 0,0-1 0 0 0,-1 0 0 0 0,1 0 0 0 0,-1 0 0 0 0,0 0 0 0 0,0 0 0 0 0,0 0 0 0 0,0 0 0 0 0,1-4 0 0 0,-1 2 3 0 0,0 1 1 0 0,0-1-1 0 0,-1 1 1 0 0,1-1-1 0 0,-1 0 1 0 0,0 1-1 0 0,0-1 1 0 0,-1 0-1 0 0,1 1 1 0 0,-1-1-1 0 0,0 0 1 0 0,0 1-1 0 0,0-1 1 0 0,0 1-1 0 0,0-1 1 0 0,-1 1-1 0 0,0 0 0 0 0,-3-5 1 0 0,2 1 2 0 0,2 5-11 0 0,0 0 0 0 0,0 1-1 0 0,0-1 1 0 0,0 0 0 0 0,0 1-1 0 0,-1-1 1 0 0,1 1-1 0 0,0-1 1 0 0,-1 1 0 0 0,1-1-1 0 0,-1 1 1 0 0,-1-1 0 0 0,-2-1-12 0 0,4 2-171 0 0</inkml:trace>
  <inkml:trace contextRef="#ctx0" brushRef="#br0" timeOffset="4">449 48 3223 0 0,'1'2'486'0'0,"3"12"1851"0"0,14 48 3889 0 0,10 29-2468 0 0,-25-82-3432 0 0,-2-4 60 0 0,-1-7-40 0 0,-4-23-125 0 0,4 8-544 0 0,0 1 1 0 0,2 0 0 0 0,3-23 0 0 0,-4 35 135 0 0,1-1 1 0 0,-1 0-1 0 0,1 0 1 0 0,0 1-1 0 0,0-1 1 0 0,0 1 0 0 0,1 0-1 0 0,-1-1 1 0 0,1 1-1 0 0,0 0 1 0 0,0 1-1 0 0,1-1 1 0 0,-1 0 0 0 0,1 1-1 0 0,6-5 1 0 0,-8 7 176 0 0,-1 0-1 0 0,1 0 1 0 0,-1 0 0 0 0,1 1 0 0 0,0-1 0 0 0,-1 0 0 0 0,1 1 0 0 0,0-1-1 0 0,-1 1 1 0 0,1 0 0 0 0,0-1 0 0 0,0 1 0 0 0,-1 0 0 0 0,1 0 0 0 0,0 0 0 0 0,0 0-1 0 0,-1 0 1 0 0,4 1 0 0 0,-3 0 48 0 0,1 0-1 0 0,-1 0 1 0 0,1 1-1 0 0,-1-1 0 0 0,1 1 1 0 0,-1-1-1 0 0,0 1 1 0 0,1 0-1 0 0,-1 0 1 0 0,3 3-1 0 0,2 4 312 0 0,0 1-1 0 0,0 0 1 0 0,-1 0-1 0 0,6 14 1 0 0,-10-21-238 0 0,6 17 433 0 0,0 0 1 0 0,-1 0-1 0 0,7 35 0 0 0,-16-46-449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50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2303 0 0,'0'0'5800'0'0,"10"6"-4406"0"0,-7-5-1170 0 0,1 1 1 0 0,0-1-1 0 0,0 0 1 0 0,0 0 0 0 0,0 0-1 0 0,0 0 1 0 0,0-1-1 0 0,7 1 1 0 0,35-6 605 0 0,-35 3-543 0 0,0 0-1 0 0,0 1 1 0 0,14 1 0 0 0,83 6 879 0 0,-103-6-1151 0 0,0-1 1 0 0,-1 1 0 0 0,1-1 0 0 0,-1 0-1 0 0,1 0 1 0 0,-1 0 0 0 0,6-3 0 0 0,14-3 42 0 0,3 2-20 0 0,50-8 6 0 0,-66 12-44 0 0,0 0 0 0 0,1 1 0 0 0,-1 0 0 0 0,21 4 0 0 0,16 6 0 0 0,63 4 0 0 0,-93-14 41 0 0,0-2 1 0 0,0 1-1 0 0,22-7 0 0 0,-22 5-14 0 0,13-4 16 0 0,-20 4-40 0 0,-1 0 0 0 0,0 1 0 0 0,0 1 0 0 0,1 0 0 0 0,-1 0 0 0 0,20 2 0 0 0,-23 0 9 0 0,0-1 50 0 0,-6 0 250 0 0,3-2-134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55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24 3679 0 0,'0'0'1086'0'0,"-2"1"-305"0"0,-27 17 5616 0 0,31-19-6317 0 0,6-4 3 0 0,2 0 10 0 0,-5 3-71 0 0,0 0 0 0 0,0 0 0 0 0,0 0 0 0 0,0 1 0 0 0,1 0 0 0 0,-1 0 0 0 0,9-1 0 0 0,4 0 24 0 0,-5 0-33 0 0,-3-1 39 0 0,1 2 0 0 0,0-1 1 0 0,0 1-1 0 0,12 1 0 0 0,-16-1 44 0 0,-2 1-97 0 0,12 8 89 0 0,4 3 22 0 0,-17-8-75 0 0,1 0-1 0 0,-1-1 0 0 0,1 0 0 0 0,6 3 0 0 0,-1-2 30 0 0,-6-2-45 0 0,1 0 0 0 0,-1 0 0 0 0,1 0-1 0 0,-1-1 1 0 0,1 0 0 0 0,-1 0 0 0 0,1 0-1 0 0,0 0 1 0 0,4-2 0 0 0,39-10 81 0 0,-42 10-78 0 0,-1 0-15 0 0,1 0 1 0 0,-1 0-1 0 0,0 0 1 0 0,7-5-1 0 0,3-1 30 0 0,-12 6-35 0 0,-2 1 1 0 0,0 1 1 0 0,-1-1-1 0 0,1 1 0 0 0,-1-1 1 0 0,1 1-1 0 0,0 0 1 0 0,-1-1-1 0 0,1 1 1 0 0,0 0-1 0 0,-1-1 1 0 0,1 1-1 0 0,0 0 1 0 0,0 0-1 0 0,1-1 1 0 0,8 0 6 0 0,3 2-10 0 0,1 2 0 0 0,-1 3 0 0 0,0 0 0 0 0,-2-1 11 0 0,-5-1-58 0 0,-2-2 107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5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1839 0 0,'0'0'9162'0'0,"2"-1"-9064"0"0,3-3-17 0 0,0 1 0 0 0,1 0 0 0 0,-1 0 0 0 0,1 0 0 0 0,-1 1 0 0 0,1 0 0 0 0,0 0 0 0 0,0 0 0 0 0,0 1 0 0 0,0 0-1 0 0,0 0 1 0 0,10 0 0 0 0,-8 1-19 0 0,21 4 192 0 0,17 11-74 0 0,-44-14-175 0 0,0 0-1 0 0,0-1 1 0 0,0 1-1 0 0,0 0 0 0 0,0-1 1 0 0,0 1-1 0 0,0-1 1 0 0,0 1-1 0 0,0-1 0 0 0,0 0 1 0 0,0 0-1 0 0,0 0 1 0 0,3-1-1 0 0,8 2 52 0 0,14 4-35 0 0,18 4 32 0 0,-17-2-53 0 0,-5-1 0 0 0,28 2 0 0 0,-34-6 38 0 0,0-1-1 0 0,32-4 1 0 0,-27 2-23 0 0,22-5 42 0 0,-25 3-17 0 0,30-2-1 0 0,45 0-39 0 0,6-5 76 0 0,-70 6-88 0 0,-26 3 12 0 0,-1 1 0 0 0,0-1 0 0 0,0 1 0 0 0,1 0 0 0 0,-1 0 0 0 0,0 0 0 0 0,1 0 0 0 0,-1 1 0 0 0,0 0 0 0 0,4 0 0 0 0,6 2 0 0 0,24 4 165 0 0,13 1-14 0 0,-45-8-138 0 0,-1 0-1 0 0,1 1 1 0 0,-1-1-1 0 0,1-1 1 0 0,0 1-1 0 0,8-2 1 0 0,20-4 34 0 0,96-4 6 0 0,-49-5 43 0 0,10-3 11 0 0,-83 16-54 0 0,9 3-20 0 0,-8 0 1 0 0,-3 1-19 0 0,2 0 19 0 0,29-1 282 0 0,-26-1-233 0 0,-8 0 10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0:0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1375 0 0,'0'0'10310'0'0,"2"-1"-10150"0"0,16-3 1409 0 0,-16 4-1416 0 0,0 0-13 0 0,12 0-35 0 0,-10 0-81 0 0,13-3 15 0 0,27-2 159 0 0,-42 5-147 0 0,1 0 0 0 0,0 0-1 0 0,0 1 1 0 0,0-1 0 0 0,-1 0 0 0 0,1 1 0 0 0,0 0 0 0 0,-1-1 0 0 0,1 1 0 0 0,3 2 0 0 0,-3-2-21 0 0,0 1-1 0 0,0-1 0 0 0,1 0 1 0 0,-1 0-1 0 0,0-1 1 0 0,1 1-1 0 0,3-1 1 0 0,-4 1-6 0 0,19-3 38 0 0,-17 1-36 0 0,-1 0-4 0 0,0 0 0 0 0,0-1-1 0 0,0 1 1 0 0,0-1 0 0 0,6-3-1 0 0,12-4 75 0 0,-9 6-96 0 0,-3 1 11 0 0,5 7 213 0 0,-13-5-165 0 0,7 4-38 0 0,-7-4-7 0 0,5 2 27 0 0,11-1-32 0 0,-14 0 34 0 0,11-2-30 0 0,-11 2-20 0 0,13 7 139 0 0,-5-2-64 0 0,19 5 56 0 0,-12-5-126 0 0,-18-6 2 0 0,33 2 13 0 0,-30-3 40 0 0,5-2 11 0 0,-7 2 102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0:0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5783 0 0,'0'0'3199'0'0,"-1"2"-2719"0"0,-1 11 169 0 0,0 1 1 0 0,1 0-1 0 0,1 0 0 0 0,0 0 1 0 0,1-1-1 0 0,0 1 0 0 0,5 23 1 0 0,3 32 364 0 0,-8-59-931 0 0,0 0-4 0 0,-2-5-3523 0 0</inkml:trace>
  <inkml:trace contextRef="#ctx0" brushRef="#br0" timeOffset="1">131 52 6735 0 0,'0'0'3424'0'0,"-1"2"-2880"0"0,-7 19 519 0 0,7-19-651 0 0,0 0-48 0 0,0-1-286 0 0,-1 3-1 0 0,0 0 1 0 0,-1-1-1 0 0,0 1 1 0 0,0 0-1 0 0,0-1 1 0 0,-1 0-1 0 0,1 1 1 0 0,-1-1 0 0 0,0-1-1 0 0,1 1 1 0 0,-1-1-1 0 0,0 1 1 0 0,-1-1-1 0 0,1 0 1 0 0,0 0-1 0 0,-6 1 1 0 0,7-3-35 0 0,-10 1-39 0 0,12-2-14 0 0,-1 1-64 0 0,4 0-393 0 0,7-1 478 0 0,-8 1 12 0 0,0-1 0 0 0,0 1 1 0 0,0 0-1 0 0,0 0 0 0 0,1 0 1 0 0,-1 0-1 0 0,0 1 0 0 0,0-1 1 0 0,0 0-1 0 0,0 0 0 0 0,0 1 1 0 0,0-1-1 0 0,0 1 0 0 0,0-1 1 0 0,0 1-1 0 0,0-1 0 0 0,2 2 1 0 0,2 1 113 0 0,1 0 1 0 0,0 0 0 0 0,10 2-1 0 0,18 10 26 0 0,-32-14-108 0 0,6 6 70 0 0</inkml:trace>
  <inkml:trace contextRef="#ctx0" brushRef="#br0" timeOffset="2">218 64 1375 0 0,'0'0'11082'0'0,"0"3"-10812"0"0,-2 10 156 0 0,1 1-1 0 0,1 0 1 0 0,0 0-1 0 0,1 0 1 0 0,1 0-1 0 0,0-1 1 0 0,5 20-1 0 0,-1-17-116 0 0,4 6-194 0 0,-9-20 391 0 0,-2-29-535 0 0,0 7-530 0 0,3-27 1 0 0,-1 33 500 0 0,0 10 57 0 0,8-10-64 0 0,-9 13 61 0 0,1 0 1 0 0,-1 0-1 0 0,1-1 0 0 0,0 1 0 0 0,-1 0 0 0 0,1 0 0 0 0,0 0 1 0 0,0 0-1 0 0,0 0 0 0 0,0 0 0 0 0,0 0 0 0 0,0 0 0 0 0,0 0 1 0 0,0 0-1 0 0,0 0 0 0 0,0 0 0 0 0,1 1 0 0 0,-1-1 1 0 0,1 0-1 0 0,1 0 6 0 0,-1 0-56 0 0,-1 3 1 0 0,6 6 42 0 0,-5-4 38 0 0,1 0-1 0 0,-1 0 1 0 0,0 0-1 0 0,0 0 1 0 0,-1 0-1 0 0,3 7 1 0 0,3 7 283 0 0,13 10 16 0 0,-19-26-194 0 0,2 4-79 0 0,-2-5-20 0 0,-3-7 215 0 0,-1-3-248 0 0,3 7-5 0 0,0 1 0 0 0,-1-1-1 0 0,1 1 1 0 0,0 0 0 0 0,0-1 0 0 0,0 1-1 0 0,0-1 1 0 0,0 1 0 0 0,0 0-1 0 0,0-1 1 0 0,0 1 0 0 0,1-1 0 0 0,-1 1-1 0 0,1 0 1 0 0,-1-1 0 0 0,1-1 0 0 0,1 0-19 0 0,-1 1-56 0 0,-1 0 20 0 0,2-2 53 0 0,1-1-48 0 0,18-21-54 0 0,-14 17 109 0 0,-1 1 0 0 0,1 0 0 0 0,-1 2-10 0 0,-3 3-33 0 0,4-1 22 0 0,-6 3-33 0 0,1 1 1 0 0,9 3 32 0 0,0 6-22 0 0,-8-5 111 0 0,0 1 0 0 0,0 0 0 0 0,0 0 0 0 0,-1 0 0 0 0,0 0 0 0 0,0 0 0 0 0,0 0 0 0 0,1 8 0 0 0,2 3 189 0 0,-4-13-145 0 0,0-1-18 0 0,5 20-497 0 0,-4-27-2224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0:2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3679 0 0,'0'0'3120'0'0,"8"-16"-1825"0"0,-7 15-1173 0 0,-1-1 0 0 0,1 1 0 0 0,0 0 0 0 0,0 0 0 0 0,-1 0 0 0 0,1 0 0 0 0,0 0 0 0 0,0 0 0 0 0,0 0 0 0 0,0 0 0 0 0,0 0 0 0 0,0 1 0 0 0,0-1 0 0 0,0 0 0 0 0,1 1 0 0 0,-1-1 0 0 0,2 0 0 0 0,0 0 35 0 0,0 0 0 0 0,0 0-1 0 0,1 1 1 0 0,-1 0 0 0 0,7-1 0 0 0,-7 1-71 0 0,0-1-1 0 0,0-1 1 0 0,-1 1 0 0 0,1 0-1 0 0,0-1 1 0 0,3-1-1 0 0,6-4 252 0 0,-7 5-242 0 0,1 1 0 0 0,0-1 0 0 0,-1 1 1 0 0,1 1-1 0 0,0-1 0 0 0,0 1 0 0 0,10 1 0 0 0,-13-1-85 0 0,3-1 6 0 0,-4 2 3 0 0,28 4-1 0 0,-12-2-5 0 0,-8-1 4 0 0,1 0 1 0 0,-1-1-1 0 0,0-1 1 0 0,0 1-1 0 0,13-2 1 0 0,-8 0 7 0 0,1 1 0 0 0,26 4 1 0 0,-27-1-5 0 0,0-2 0 0 0,25-1-1 0 0,-32 0-14 0 0,0 0 0 0 0,0 0 0 0 0,-1 1 0 0 0,1 0-1 0 0,0 0 1 0 0,-1 0 0 0 0,1 1 0 0 0,-1 0 0 0 0,1 1-1 0 0,11 6 1 0 0,7 8-6 0 0,-21-13 16 0 0,15 7 32 0 0,-16-9-34 0 0,-1-1-1 0 0,0 0 0 0 0,0 0 1 0 0,0 0-1 0 0,1 0 0 0 0,-1-1 1 0 0,0 1-1 0 0,1-1 0 0 0,-1 0 1 0 0,0 0-1 0 0,1 0 0 0 0,-1-1 1 0 0,5 0-1 0 0,0 0-1 0 0,17-1 51 0 0,44-11 0 0 0,-39 6 4 0 0,9-1-80 0 0,88-17 288 0 0,-115 24-206 0 0,-1 0 1 0 0,0 1 0 0 0,21 3-1 0 0,-9-1-1 0 0,3 2-41 0 0,-20-2-20 0 0,0-1 1 0 0,1-1-1 0 0,-1 1 1 0 0,8-1-1 0 0,0 0-6 0 0,23 2-1 0 0,-26 0 13 0 0,-1-2-1 0 0,1 1 1 0 0,-1-1 0 0 0,11-2-1 0 0,-3 2 52 0 0,29 3 0 0 0,-3 0 0 0 0,-43-2-62 0 0,0-1-1 0 0,-1 0 0 0 0,1 0 1 0 0,0 0-1 0 0,-1 0 0 0 0,1 0 1 0 0,0 1-1 0 0,-1-1 0 0 0,1 0 1 0 0,0-1-1 0 0,-1 1 0 0 0,1 0 1 0 0,0 0-1 0 0,-1 0 1 0 0,1 0-1 0 0,0 0 0 0 0,-1-1 1 0 0,1 1-1 0 0,0 0 0 0 0,-1 0 1 0 0,1-1-1 0 0,-1 1 0 0 0,1-1 1 0 0,0 0-1 0 0,0 1 1 0 0,0-1-1 0 0,-1 0 1 0 0,1 1-1 0 0,0-1 1 0 0,0 1 0 0 0,-1 0-1 0 0,1-1 1 0 0,0 1-1 0 0,0-1 1 0 0,0 1 0 0 0,0 0-1 0 0,-1 0 1 0 0,1-1-1 0 0,0 1 1 0 0,0 0 0 0 0,0 0-1 0 0,0 0 1 0 0,1 0-1 0 0,30-2-1 0 0,-25 3 0 0 0,17-3 0 0 0,-4-2 0 0 0,-13 2 18 0 0,14-4 39 0 0,-11 5-4 0 0,3 0-3 0 0,-13 1-29 0 0,23-5 36 0 0,-15 4-26 0 0,-4 0 23 0 0,-1 1-1 0 0,0 0 1 0 0,0-1 0 0 0,0 1-1 0 0,1 1 1 0 0,5 0 0 0 0,2 0-33 0 0,-4 0 45 0 0,-6-1 127 0 0,6 1-47 0 0,1 0-72 0 0,0 0 0 0 0,0-1 0 0 0,1 0 0 0 0,-1 0 0 0 0,11-2 1 0 0,-10 2-65 0 0,0 4-10 0 0,-2-3 11 0 0,-5 0 113 0 0,0-1-69 0 0,6 1-45 0 0,0 1 1 0 0,-7-2 569 0 0,1 0-525 0 0,5-2-45 0 0,0 0 1 0 0,-5 1 234 0 0,-5 1-361 0 0,1 0-1 0 0,-1 1 1 0 0,1-1 0 0 0,-1 1-1 0 0,1-1 1 0 0,-1 1-1 0 0,1 0 1 0 0,-1 0 0 0 0,-3 2-1 0 0,-4 2-1143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0:2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4255 0 0,'0'0'4232'0'0,"2"1"-4080"0"0,2 2-60 0 0,0 0-1 0 0,0 0 0 0 0,1 0 0 0 0,-1-1 1 0 0,1 0-1 0 0,-1 0 0 0 0,1 0 0 0 0,0-1 1 0 0,0 1-1 0 0,0-1 0 0 0,0 0 0 0 0,0-1 1 0 0,0 1-1 0 0,0-1 0 0 0,8-1 0 0 0,7-1 59 0 0,-1-1-1 0 0,36-10 0 0 0,-39 8 71 0 0,0 1 1 0 0,1 1-1 0 0,29-3 1 0 0,-27 6-108 0 0,0 0 0 0 0,0 1 0 0 0,0 1 0 0 0,-1 1 0 0 0,20 5 0 0 0,-34-7-54 0 0,1 0 0 0 0,-1 0 0 0 0,0 0 0 0 0,7-1 0 0 0,6 1 58 0 0,-1 1 28 0 0,30 0 0 0 0,-29-2-30 0 0,23 2 0 0 0,-19 3-66 0 0,0 0-1 0 0,-1 1 0 0 0,0 1 0 0 0,-1 1 0 0 0,23 13 1 0 0,-9-6-19 0 0,-29-13-11 0 0,1 0-1 0 0,0-1 1 0 0,0 1 0 0 0,0-1-1 0 0,0 0 1 0 0,0-1-1 0 0,0 1 1 0 0,0-1 0 0 0,1 0-1 0 0,-1 0 1 0 0,0-1-1 0 0,0 1 1 0 0,0-1-1 0 0,0 0 1 0 0,5-2 0 0 0,4-2 59 0 0,0-1 0 0 0,0-1 1 0 0,21-13-1 0 0,-31 18-30 0 0,-2 1-44 0 0,13-3 61 0 0,-9 2-27 0 0,24-5 123 0 0,-27 7-106 0 0,4 1-34 0 0,-6-1 108 0 0,1 1-38 0 0,4 0-3 0 0,-4-1 119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2759 0 0,'0'0'126'0'0,"0"3"-5"0"0,-1 3 295 0 0,0 0-1 0 0,-1 0 1 0 0,0 0-1 0 0,0 0 1 0 0,0 0-1 0 0,-1-1 1 0 0,0 1-1 0 0,-4 7 1 0 0,-36 43 2244 0 0,20-27-2509 0 0,-24 30 651 0 0,46-57-751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0:24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33 1839 0 0,'0'0'10136'0'0,"-16"-15"-9656"0"0,14 14-293 0 0,0 1 0 0 0,-1 0 1 0 0,1-1-1 0 0,0 1 0 0 0,0 0 0 0 0,0 0 0 0 0,-1 0 0 0 0,-3 1 0 0 0,5-1 314 0 0,3-1-184 0 0,10-3-496 0 0,12-1 269 0 0,0 1-63 0 0,-17 2-27 0 0,-6 2 0 0 0,-1 0 0 0 0,0 0 0 0 0,1 0 0 0 0,-1-1 0 0 0,0 1 0 0 0,1 0 0 0 0,-1 0 0 0 0,0 0 0 0 0,1 0 0 0 0,-1 0 0 0 0,1 0 0 0 0,-1 0 0 0 0,0 0 0 0 0,1 0 0 0 0,-1 0 0 0 0,0 0 0 0 0,1 1 0 0 0,-1-1 0 0 0,0 0 0 0 0,1 0 0 0 0,-1 0 0 0 0,0 0 0 0 0,1 1 0 0 0,11 5 0 0 0,-2-2 0 0 0,-2 0 11 0 0,-7-3 222 0 0,-2 0-158 0 0,0 1-68 0 0,0-1 0 0 0,-1 1 0 0 0,1 0 0 0 0,-1-1 0 0 0,1 0 1 0 0,-1 1-1 0 0,0-1 0 0 0,0 0 0 0 0,1 0 0 0 0,-1 0 0 0 0,0 0 0 0 0,0 0 0 0 0,0 0 0 0 0,0-1 0 0 0,0 1 1 0 0,0-1-1 0 0,-1 1 0 0 0,1-1 0 0 0,0 0 0 0 0,0 0 0 0 0,0 0 0 0 0,-3 0 0 0 0,-13 1 23 0 0,11 0-30 0 0,0-1 0 0 0,2 1 11 0 0,9-4 44 0 0,-1-1-62 0 0,22-6 130 0 0,-11 8-39 0 0,-10 2-983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1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1147 1839 0 0,'0'0'5687'0'0,"-14"-8"-3940"0"0,13 3-1722 0 0,1 2 18 0 0,4-8-33 0 0,4-4-10 0 0,-7 12 0 0 0,8-9 0 0 0,14-19 96 0 0,-10 14 60 0 0,1 1 1 0 0,22-21-1 0 0,-29 29-145 0 0,5-6 10 0 0,-10 12-16 0 0,0-1 1 0 0,0 1-1 0 0,0-1 0 0 0,0 1 1 0 0,1 0-1 0 0,-1-1 1 0 0,4-1-1 0 0,8-6-5 0 0,0-1 0 0 0,0-1 0 0 0,12-14 0 0 0,-24 25 0 0 0,22-24 0 0 0,28-43 0 0 0,-52 68 0 0 0,11-14 36 0 0,1 1-1 0 0,1 0 0 0 0,0 1 0 0 0,24-18 0 0 0,-28 23-90 0 0,0 0-1 0 0,13-15 1 0 0,10-8 21 0 0,57-40 34 0 0,-75 59-25 0 0,23-13-1 0 0,-16 10 13 0 0,6-2-88 0 0,0 1 0 0 0,39-14 0 0 0,31-16-108 0 0,-75 35 209 0 0,-17 8 0 0 0,1-1 0 0 0,-1 0 0 0 0,0 1 0 0 0,8-7 0 0 0,43-40-174 0 0,-32 27 5 0 0,33-24 0 0 0,-31 31 23 0 0,39-20 133 0 0,-32 19 30 0 0,0-2 1 0 0,36-28 0 0 0,-59 39-9 0 0,3-3-5 0 0,27-8-7 0 0,-28 14 3 0 0,1 0 0 0 0,0 0 0 0 0,-1 0 0 0 0,8 0 0 0 0,-13 2 0 0 0,10-5 0 0 0,31-11-10 0 0,-11 6-44 0 0,-5 1 54 0 0,-22 8 0 0 0,0-1 0 0 0,-1-1 0 0 0,0 0 0 0 0,1 0 0 0 0,15-12-329 0 0,-23 16 201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5983 0 0,'0'0'702'0'0,"2"1"-361"0"0,2 0-161 0 0,-1-1-1 0 0,1 1 1 0 0,0-1-1 0 0,0 1 1 0 0,-1-1-1 0 0,1 0 1 0 0,0 0-1 0 0,0-1 1 0 0,0 1-1 0 0,-1-1 1 0 0,6-1-1 0 0,6-3 476 0 0,22-10 0 0 0,0 0-300 0 0,-25 11-334 0 0,0 0 22 0 0,-1 2-22 0 0,-7 2 22 0 0,6 0-22 0 0,-10 0-20 0 0,1 0 1 0 0,-1 0-1 0 0,0 0 1 0 0,0 0-1 0 0,1 0 1 0 0,-1 0-1 0 0,0 0 1 0 0,1 0-1 0 0,-1 0 1 0 0,0 1-1 0 0,1-1 1 0 0,-1 0-1 0 0,0 0 1 0 0,0 0-1 0 0,1 0 1 0 0,-1 0-1 0 0,0 1 1 0 0,0-1-1 0 0,1 0 0 0 0,-1 0 1 0 0,0 0-1 0 0,0 1 1 0 0,0-1-1 0 0,1 0 1 0 0,-1 0-1 0 0,0 1 1 0 0,0-1-1 0 0,0 0 1 0 0,0 0-1 0 0,0 1 1 0 0,0-1-1 0 0,1 0 1 0 0,-1 1-1 0 0,0-1 1 0 0,4 5 63 0 0,-1 10 90 0 0,-3-13-86 0 0,0 21 181 0 0,0-21-124 0 0,-1 32 469 0 0,1-32-542 0 0,-1 0 1 0 0,-1 6-33 0 0,1-5 22 0 0,-4 5-22 0 0,-1 0 22 0 0,-3-2-33 0 0,-1-4 1 0 0,0-4 42 0 0,8 2-8 0 0,-1-1 0 0 0,0 0 0 0 0,1 0 0 0 0,-1 0 0 0 0,1 0 0 0 0,0 0 0 0 0,-1-1 1 0 0,1 1-1 0 0,0-1 0 0 0,0 1 0 0 0,0-1 0 0 0,0 0 0 0 0,0 0 0 0 0,0 0 0 0 0,0 0 0 0 0,1 0 0 0 0,-3-4 0 0 0,-3-3 400 0 0,6 7-63 0 0,-5-9-701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3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1839 0 0,'0'0'5851'0'0,"8"-3"-5332"0"0,5-3-188 0 0,-1-1 1 0 0,0 0 0 0 0,0 0 0 0 0,16-14-1 0 0,-16 11-199 0 0,72-56 191 0 0,-68 52-270 0 0,-4 5-31 0 0,-11 8 724 0 0,-11 14-682 0 0,-2 0-64 0 0,-17 14 0 0 0,20-19 5 0 0,-1 1 15 0 0,0-1 0 0 0,-20 12-1 0 0,-2-3 677 0 0,31-16 16 0 0,12-4-504 0 0,8-6-11 0 0,1 0 0 0 0,29-19 0 0 0,-23 12-12 0 0,22-13 39 0 0,-48 29-224 0 0,0 1 0 0 0,0-1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0,0 0 0 0 0,0 0 0 0 0,0-1 0 0 0,1 1 0 0 0,-1 0 0 0 0,0 0 0 0 0,0 0 0 0 0,0 0 0 0 0,0 0 0 0 0,0 0 0 0 0,0 0 0 0 0,-4 8 0 0 0,-7 7 0 0 0,2-4 0 0 0,0 0 0 0 0,-1-1 0 0 0,-1-1 0 0 0,-20 16 0 0 0,-7 5 0 0 0,32-25 0 0 0,1-1 11 0 0,3-3 314 0 0,13-17-117 0 0,0 3-151 0 0,1 1 0 0 0,1 1 0 0 0,0 0 0 0 0,1 1 0 0 0,26-16 0 0 0,34-19-1936 0 0,-67 41-2800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4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17 2303 0 0,'0'0'9852'0'0,"-1"-1"-9764"0"0,-4-4-12 0 0,5 4-48 0 0,-1 0-1 0 0,0 0 1 0 0,0 0-1 0 0,0 0 1 0 0,0 1-1 0 0,0-1 1 0 0,0 0 0 0 0,0 1-1 0 0,0-1 1 0 0,0 1-1 0 0,0-1 1 0 0,0 1-1 0 0,0 0 1 0 0,-1-1-1 0 0,1 1 1 0 0,0 0-1 0 0,0 0 1 0 0,0 0-1 0 0,0 0 1 0 0,-1 0-1 0 0,1 0 1 0 0,0 0-1 0 0,0 0 1 0 0,0 0 0 0 0,-1 1-1 0 0,1-1 1 0 0,0 0-1 0 0,0 1 1 0 0,0-1-1 0 0,0 1 1 0 0,0-1-1 0 0,0 1 1 0 0,-1 0-1 0 0,0 1 135 0 0,-8 7 99 0 0,5-3-106 0 0,1 0 1 0 0,0-1-1 0 0,0 1 0 0 0,0 1 1 0 0,1-1-1 0 0,0 1 0 0 0,1-1 1 0 0,-1 1-1 0 0,1 0 0 0 0,0 0 1 0 0,-1 12-1 0 0,3-17-26 0 0,0 0-1 0 0,2 7-10 0 0,0-6-54 0 0,4 5-54 0 0,8 6 10 0 0,5-2 14 0 0,12 16 52 0 0,-18-18-442 0 0,0-15-385 0 0,-12 4 593 0 0,1 0-1 0 0,0 0 1 0 0,-1 0 0 0 0,1-1-1 0 0,-1 1 1 0 0,1 0 0 0 0,-1-1-1 0 0,2-1 1 0 0,4-8-3632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4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1375 0 0,'0'0'10087'0'0,"0"2"-9766"0"0,-2 78 2279 0 0,3-59-1948 0 0,-1 11-96 0 0,-1-30-228 0 0,2 0-261 0 0,1 9-54 0 0,-3-1-25 0 0,1-8-53 0 0,1-4-402 0 0,3-11 362 0 0,-5-18 26 0 0,1 20 67 0 0,0 1-36 0 0,2-1 26 0 0,-1-4-31 0 0,-3 12 53 0 0,0-3-67 0 0,2-3 0 0 0,1 0 56 0 0,5-2 1 0 0,0 2-34 0 0,-6 8 43 0 0,0 1 0 0 0,0-1 1 0 0,0 1-1 0 0,0-1 0 0 0,0 1 0 0 0,1-1 0 0 0,-1 1 0 0 0,0 0 1 0 0,0-1-1 0 0,1 1 0 0 0,-1-1 0 0 0,0 1 0 0 0,1 0 1 0 0,-1-1-1 0 0,1 1 0 0 0,-1 0 0 0 0,0 0 0 0 0,1-1 0 0 0,-1 1 1 0 0,1 0-1 0 0,-1 0 0 0 0,1-1 0 0 0,4 0-43 0 0,3-2 23 0 0,-3 2-22 0 0,4-1 22 0 0,-4 3-22 0 0,5 4 32 0 0,7 4 11 0 0,-14-5 0 0 0,-1 0 0 0 0,6 7 0 0 0,-5-6 37 0 0,0 0 0 0 0,-1-1-1 0 0,1 1 1 0 0,-1 0 0 0 0,-1 1-1 0 0,3 6 1 0 0,-2-2 66 0 0,-1-6-1 0 0,1 8-13 0 0,-1-1-8 0 0,-1-9-1 0 0,-2 13 188 0 0,0-5-256 0 0,0 3-12 0 0,-2-4 11 0 0,3-7 108 0 0,0-3-61 0 0,-4-8-46 0 0,2-3-12 0 0,0 1 0 0 0,0 0 0 0 0,1 0 0 0 0,2-1 0 0 0,0 10-3 0 0,-1 0-1 0 0,1 0 0 0 0,0 0 0 0 0,0 0 1 0 0,1-1-1 0 0,-1 1 0 0 0,0 0 1 0 0,1 0-1 0 0,-1 0 0 0 0,1 0 0 0 0,0 0 1 0 0,0 0-1 0 0,0 0 0 0 0,0 0 0 0 0,0 0 1 0 0,0 1-1 0 0,0-1 0 0 0,2-2 1 0 0,1 0-11 0 0,-2 0-65 0 0,1 0 0 0 0,1 0 1 0 0,-1 1-1 0 0,0-1 0 0 0,7-4 0 0 0,-3 3-29 0 0,-6 3-27 0 0,1 1-1 0 0,-2 1 118 0 0,0 0 0 0 0,1-1 0 0 0,-1 1 0 0 0,0 0 0 0 0,0-1 0 0 0,1 1-1 0 0,-1 0 1 0 0,1-1 0 0 0,-1 1 0 0 0,0 0 0 0 0,1 0 0 0 0,-1 0 0 0 0,1-1 0 0 0,-1 1 0 0 0,0 0 0 0 0,1 0-1 0 0,-1 0 1 0 0,1 0 0 0 0,-1 0 0 0 0,1 0 0 0 0,-1 0 0 0 0,1 0 0 0 0,0 0 0 0 0,9 4-6 0 0,1 3-8 0 0,-2 2 78 0 0,0 0 37 0 0,-1 1-2 0 0,5 6 10 0 0,-12-15-36 0 0,1 1 3 0 0,5 6-46 0 0,0 3-1 0 0,-5-8 0 0 0,-1-1 1 0 0,0 1-1 0 0,0 0 1 0 0,0-1-1 0 0,0 1 1 0 0,0 0-1 0 0,0 0 1 0 0,-1 0-1 0 0,1 3 1 0 0,0 1 13 0 0,0-2 89 0 0,0 1 1 0 0,0 0-1 0 0,0-1 0 0 0,-1 1 1 0 0,0 7-1 0 0,0 0 13 0 0,0-11 40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4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1839 0 0,'0'0'9388'0'0,"2"0"-9185"0"0,45-17 692 0 0,-44 17-849 0 0,-1 0 1 0 0,1 0-1 0 0,-1 1 1 0 0,1-1-1 0 0,-1 1 1 0 0,1-1-1 0 0,-1 1 1 0 0,0 0-1 0 0,1-1 1 0 0,-1 1-1 0 0,0 0 1 0 0,1 1-1 0 0,-1-1 1 0 0,0 0-1 0 0,2 3 1 0 0,0-2-21 0 0,0 1 44 0 0,1 0 1 0 0,-1 1-1 0 0,0-1 0 0 0,0 1 0 0 0,0 0 0 0 0,-1 0 0 0 0,1 1 0 0 0,-1-1 0 0 0,0 1 1 0 0,0 0-1 0 0,0-1 0 0 0,-1 1 0 0 0,0 0 0 0 0,0 1 0 0 0,0-1 0 0 0,0 0 0 0 0,1 10 1 0 0,-2-6 58 0 0,-1-1 1 0 0,1 0-1 0 0,-1 1 1 0 0,-1-1-1 0 0,1 1 0 0 0,-2-1 1 0 0,1 1-1 0 0,-1-1 1 0 0,0 0-1 0 0,-7 16 1 0 0,8-20-112 0 0,-7 8 91 0 0,-14 4-43 0 0,17-13-174 0 0,0-1 0 0 0,0 0 0 0 0,0 0 0 0 0,0 0 0 0 0,0 0 0 0 0,-8 1 0 0 0,11-3-1248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4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2303 0 0,'0'0'3700'0'0,"-1"2"-3056"0"0,-5 9 183 0 0,0 0-1 0 0,1 1 1 0 0,1 0-1 0 0,-1 0 1 0 0,-3 20-1 0 0,7-26-638 0 0,0 0 0 0 0,0 0 0 0 0,1 0 0 0 0,0 0 0 0 0,0 0 0 0 0,0 0 0 0 0,1 0 0 0 0,0 0 0 0 0,0 0 0 0 0,0 0 0 0 0,1-1 0 0 0,0 1 0 0 0,0 0 0 0 0,3 5 0 0 0,-3-9-167 0 0,0 1 0 0 0,0-1-1 0 0,0 0 1 0 0,0 0 0 0 0,1 0 0 0 0,-1 0 0 0 0,0-1-1 0 0,6 4 1 0 0,-2-2 5 0 0,-4-2-9 0 0,1 1-1 0 0,-1-1 1 0 0,1-1 0 0 0,-1 1-1 0 0,1 0 1 0 0,-1-1-1 0 0,1 1 1 0 0,0-1-1 0 0,-1 0 1 0 0,1 0-1 0 0,-1 0 1 0 0,6 0 0 0 0,1-1-38 0 0,14 0-1162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4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1375 0 0,'0'0'10584'0'0,"12"0"-10232"0"0,14-6-239 0 0,1-1 0 0 0,-2-1-1 0 0,51-22 1 0 0,22-8 92 0 0,-88 35-219 0 0,-2 1-56 0 0,-6 2 66 0 0,-3 1 58 0 0,-2 5-44 0 0,1-2-11 0 0,-3 2-42 0 0,-5-1 23 0 0,-7 4-71 0 0,-18 8-1 0 0,6-3 19 0 0,-3-1 73 0 0,20-9 4 0 0,0 1 1 0 0,-15 8 0 0 0,18-6 576 0 0,9-7-568 0 0,0 1 1 0 0,0-1-1 0 0,0 0 0 0 0,0 0 1 0 0,1 0-1 0 0,-1 0 0 0 0,0 1 1 0 0,0-1-1 0 0,0 0 1 0 0,0 0-1 0 0,0 0 0 0 0,0 0 1 0 0,0 0-1 0 0,0 1 0 0 0,0-1 1 0 0,1 0-1 0 0,-1 0 1 0 0,0 0-1 0 0,0 0 0 0 0,0 0 1 0 0,0 0-1 0 0,0 0 0 0 0,1 0 1 0 0,-1 0-1 0 0,0 1 0 0 0,0-1 1 0 0,0 0-1 0 0,0 0 1 0 0,1 0-1 0 0,-1 0 0 0 0,0 0 1 0 0,0 0-1 0 0,0 0 0 0 0,1 0 1 0 0,22 0 131 0 0,-11-2-126 0 0,1 0-1 0 0,-1-1 0 0 0,0 0 0 0 0,12-6 0 0 0,21-5 19 0 0,-25 8-437 0 0,24-10 0 0 0,-43 15 163 0 0,-1 3-915 0 0,-1 1 1159 0 0,-1 0 1 0 0,1-1-1 0 0,-1 1 0 0 0,0 0 0 0 0,0-1 1 0 0,0 1-1 0 0,0-1 0 0 0,0 1 0 0 0,0-1 1 0 0,-1 0-1 0 0,1 0 0 0 0,-1 0 0 0 0,0 0 1 0 0,-3 2-1 0 0,-2 1 16 0 0,-10 6 100 0 0,-1 0 1 0 0,0-2-1 0 0,-1 0 1 0 0,-37 11-1 0 0,28-16 1093 0 0,27-4-194 0 0,4-1-948 0 0,17-3-58 0 0,-3 0 14 0 0,-1 0 0 0 0,1-1 0 0 0,-1 0 0 0 0,27-15-1 0 0,2-1 14 0 0,-41 20-43 0 0,13-3 0 0 0,2 1-18 0 0,-17 3-70 0 0,1-1-133 0 0,2 0-208 0 0,-10 3 433 0 0,-62 25-4 0 0,62-24 0 0 0,0 0 2 0 0,1-1-5 0 0,-3 5 19 0 0,7-6 249 0 0,4-1-259 0 0,-1-1-1 0 0,0 1 1 0 0,1-1-1 0 0,-1 0 1 0 0,0 1-1 0 0,0-1 1 0 0,1 0-1 0 0,-1 0 1 0 0,0-1-1 0 0,2 0 1 0 0,3-2-3 0 0,61-30-845 0 0,-55 29 428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2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4719 0 0,'0'0'4922'0'0,"0"2"-4276"0"0,-7 41 953 0 0,2 1-1 0 0,2 57 0 0 0,2-100-1596 0 0,1 0 0 0 0,0 0 0 0 0,0 0 0 0 0,0 0 0 0 0,-1 0 1 0 0,1 0-1 0 0,0 0 0 0 0,-1 0 0 0 0,1 0 0 0 0,-1 0 0 0 0,1 0 0 0 0,-1 0 0 0 0,0-1 0 0 0,1 1 1 0 0,-2 1-1 0 0,-3 7-2365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4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192 777 1375 0 0,'-2'1'107'0'0,"-15"5"342"0"0,11-4-222 0 0,0 0 0 0 0,1 1 0 0 0,-1-1 1 0 0,1 1-1 0 0,0 0 0 0 0,0 1 0 0 0,0-1 0 0 0,-6 6 0 0 0,3-1-179 0 0,0-1-1 0 0,1 1 0 0 0,-1 1 0 0 0,2 0 0 0 0,-1 0 1 0 0,1 0-1 0 0,1 0 0 0 0,-7 15 0 0 0,-1 7 208 0 0,-11 45-1 0 0,21-66-244 0 0,0-1 7 0 0,1 1 0 0 0,0 0-1 0 0,0 0 1 0 0,1 0 0 0 0,0 0-1 0 0,1 0 1 0 0,0 0-1 0 0,0 0 1 0 0,1 0 0 0 0,1-1-1 0 0,0 1 1 0 0,5 19-1 0 0,2-3-15 0 0,-4-10 104 0 0,1 0 1 0 0,0 0-1 0 0,0-1 1 0 0,2 0-1 0 0,16 26 1 0 0,-6-18 94 0 0,1-1 1 0 0,34 32-1 0 0,-40-43-146 0 0,1 0 0 0 0,1-1 1 0 0,0 0-1 0 0,0-1 0 0 0,25 11 0 0 0,-20-12-15 0 0,157 59 326 0 0,-123-52-312 0 0,133 41 189 0 0,-155-47-151 0 0,43 6 0 0 0,16 4 52 0 0,495 117 499 0 0,-531-127-531 0 0,286 40 342 0 0,263 44-125 0 0,-488-73-264 0 0,358 39 77 0 0,2-30-16 0 0,-148-22-52 0 0,-55-1-18 0 0,498-2-55 0 0,-754-4 0 0 0,504-14 64 0 0,80-1-64 0 0,52-1 48 0 0,-323 6-32 0 0,332-11 102 0 0,-533 17-103 0 0,218-3 98 0 0,162-11-25 0 0,-125 2-38 0 0,-239 12-49 0 0,462-1 10 0 0,-427 7 57 0 0,80 3 20 0 0,210 7-88 0 0,-162-7 0 0 0,-143-2 23 0 0,84 3 18 0 0,689 48-41 0 0,-167-45 128 0 0,-299-27-128 0 0,-385 15 0 0 0,549-8 0 0 0,-489 14 32 0 0,195 6 80 0 0,261 25 11 0 0,-521-30-118 0 0,675 35 123 0 0,-563-27-70 0 0,115 6 60 0 0,-169-15-175 0 0,88 5-39 0 0,272 23 281 0 0,-358-26-309 0 0,0 1 96 0 0,-104-6 26 0 0,230-5-60 0 0,40-4 62 0 0,-79 3 0 0 0,-76-2-14 0 0,94-3 2 0 0,361-7 150 0 0,-488 10-115 0 0,61-5 18 0 0,118-38 61 0 0,-176 28-76 0 0,155-18-26 0 0,-150 24 0 0 0,-92 12 0 0 0,149-29 0 0 0,-53 2 49 0 0,114-35 41 0 0,-225 59-75 0 0,-1-1-1 0 0,0-1 1 0 0,20-13 0 0 0,54-41 41 0 0,-74 49-54 0 0,13-8 7 0 0,-4 3 24 0 0,36-32 0 0 0,43-35 449 0 0,-69 59-179 0 0,45-45 1 0 0,50-73 140 0 0,-120 126-407 0 0,1 1-1 0 0,-2-2 0 0 0,-1 0 1 0 0,-1-1-1 0 0,0 0 0 0 0,-2 0 0 0 0,11-36 1 0 0,-17 45-9 0 0,0 0 0 0 0,0-1-1 0 0,-2 1 1 0 0,1-1 0 0 0,-2 1 0 0 0,0-1 0 0 0,0 1 0 0 0,-2-1 0 0 0,1 1 0 0 0,-2-1 0 0 0,0 1 0 0 0,0 0 0 0 0,-1 0 0 0 0,-11-24 0 0 0,4 19-20 0 0,0 0 0 0 0,-1 1 0 0 0,-1 1 0 0 0,-1 0 0 0 0,0 0 0 0 0,-1 2 1 0 0,-1 0-1 0 0,0 0 0 0 0,-24-14 0 0 0,-9-3 14 0 0,-2 3 0 0 0,-61-25-1 0 0,57 31-21 0 0,-91-24 0 0 0,-60-1 0 0 0,16 4 0 0 0,-233-33-44 0 0,176 37 24 0 0,-215-21 74 0 0,-119 11-44 0 0,335 34-10 0 0,-132-7 0 0 0,34 1-63 0 0,34 1-26 0 0,-1022-68-1007 0 0,1013 72 1096 0 0,89 11 24 0 0,-65-1 27 0 0,93 7 18 0 0,-347 8-10 0 0,96 3 86 0 0,269-9-98 0 0,-131 2 51 0 0,-97 2-89 0 0,-552 37-127 0 0,-289-15 236 0 0,1110-32-136 0 0,-1101-2 110 0 0,592 30 100 0 0,-96 12-192 0 0,550-31 0 0 0,-64 2 0 0 0,-83-1 22 0 0,55-4 10 0 0,-165 4-22 0 0,208-2-10 0 0,54 0 0 0 0,-120 3 0 0 0,-115-1 0 0 0,-469-3 64 0 0,663 6-32 0 0,-1 0 0 0 0,-196 3-55 0 0,103-2-7 0 0,-4 14 83 0 0,49-2-96 0 0,27-4 6 0 0,212-14 42 0 0,-165 12 54 0 0,135-17-59 0 0,-219 5 0 0 0,215-1 0 0 0,-422 8 0 0 0,444-12-7 0 0,0 2 0 0 0,-80 14 0 0 0,71-7-9 0 0,-78 2 0 0 0,58-11 11 0 0,-164 22-1 0 0,-18 13 6 0 0,126-19 0 0 0,86-7 30 0 0,-100 31 0 0 0,132-35-22 0 0,-38 6-1 0 0,3-2-10 0 0,-4 2 3 0 0,-22 4 0 0 0,75-12 0 0 0,0 0 0 0 0,0 0 0 0 0,0 1 0 0 0,1 0 0 0 0,0 1 0 0 0,-16 10 0 0 0,13-6-25 0 0,1 0 1 0 0,0 1-1 0 0,0 0 0 0 0,-9 14 0 0 0,5-5-83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7055 0 0,'0'0'638'0'0,"2"2"-528"0"0,15 18 413 0 0,2-2-1 0 0,-1 0 1 0 0,30 20-1 0 0,1 2 408 0 0,-25-20-754 0 0,0-2 0 0 0,1-1 0 0 0,36 18 0 0 0,-42-25-176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1375 0 0,'0'0'7792'0'0,"1"1"-7402"0"0,2 1-135 0 0,-1 0 0 0 0,0 0 1 0 0,0 1-1 0 0,1-1 1 0 0,-1 1-1 0 0,-1-1 0 0 0,1 1 1 0 0,0 0-1 0 0,2 5 0 0 0,11 33 1044 0 0,-7-19-733 0 0,-8-21-390 0 0,1 1-112 0 0,2 3 3 0 0,-2-4 10 0 0,1-1 1 0 0,6-1-22 0 0,-5 0-83 0 0,-1 1 1 0 0,1-1 0 0 0,0 0 0 0 0,0 0 0 0 0,-1 0-1 0 0,1 0 1 0 0,-1-1 0 0 0,1 1 0 0 0,-1-1-1 0 0,1 0 1 0 0,-1 1 0 0 0,0-1 0 0 0,0 0 0 0 0,3-3-1 0 0,-1 0-101 0 0,-1-1 0 0 0,1 1-1 0 0,5-12 1 0 0,-7 14 85 0 0,6-13-214 0 0,-4 10 72 0 0,-1-1 0 0 0,0 1-1 0 0,4-12 1 0 0,-7 17 89 0 0,1-1-67 0 0,0-4 1666 0 0,7 34-1249 0 0,-2 45 655 0 0,-4-55-656 0 0,-4 48 316 0 0,2-65-504 0 0,4 9-137 0 0,-2-4 41 0 0,-1 1-1 0 0,0-1 1 0 0,0 1 0 0 0,0 0-1 0 0,-1 0 1 0 0,0-1 0 0 0,0 1-1 0 0,-1 0 1 0 0,1-1-1 0 0,-4 10 1 0 0,4-14-88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1375 0 0,'0'0'6872'0'0</inkml:trace>
  <inkml:trace contextRef="#ctx0" brushRef="#br0" timeOffset="1">24 0 3223 0 0,'0'0'5248'0'0,"0"2"-4834"0"0,-6 28 1062 0 0,2 1 1 0 0,1 0 0 0 0,2 52-1 0 0,2-80-1463 0 0,0-1-14 0 0,-4 17 148 0 0,0-15-80 0 0,4 19-5 0 0,1-7 153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5351 0 0,'0'0'647'0'0,"2"-18"1276"0"0,4 3-1573 0 0,1-1 0 0 0,1 1 0 0 0,0 0 0 0 0,11-14 0 0 0,-18 27-74 0 0,-1 2-236 0 0,0-1 0 0 0,0 1-1 0 0,1-1 1 0 0,-1 1 0 0 0,0-1-1 0 0,0 1 1 0 0,1-1 0 0 0,-1 1-1 0 0,0 0 1 0 0,1-1 0 0 0,-1 1-1 0 0,1 0 1 0 0,-1-1 0 0 0,0 1-1 0 0,1 0 1 0 0,-1-1 0 0 0,1 1-1 0 0,-1 0 1 0 0,1 0 0 0 0,-1-1-1 0 0,1 1 1 0 0,-1 0 0 0 0,1 0-1 0 0,-1 0 1 0 0,1 0 0 0 0,-1 0-1 0 0,1 0 1 0 0,-1 0 0 0 0,1 0-1 0 0,0 0 1 0 0,0-1 28 0 0,1 1-1 0 0,-1 0 1 0 0,0 0-1 0 0,1 0 1 0 0,-1 1-1 0 0,0-1 1 0 0,1 0 0 0 0,-1 0-1 0 0,0 1 1 0 0,1-1-1 0 0,-1 1 1 0 0,2 0-1 0 0,56 46 1181 0 0,-54-44-1198 0 0,-1 1-33 0 0,1 0 1 0 0,-1 0-1 0 0,1 0 1 0 0,-1 1-1 0 0,6 8 1 0 0,-9-12-7 0 0,0 0 1 0 0,0 1-1 0 0,0-1 0 0 0,-1 1 1 0 0,1-1-1 0 0,0 1 0 0 0,-1-1 0 0 0,1 1 1 0 0,-1 0-1 0 0,0-1 0 0 0,1 1 1 0 0,-1 0-1 0 0,0-1 0 0 0,0 1 1 0 0,0 0-1 0 0,0-1 0 0 0,-1 1 1 0 0,1-1-1 0 0,0 1 0 0 0,-1 0 1 0 0,1-1-1 0 0,-1 1 0 0 0,1-1 1 0 0,-1 1-1 0 0,0-1 0 0 0,1 1 0 0 0,-1-1 1 0 0,0 1-1 0 0,0-1 0 0 0,0 0 1 0 0,0 0-1 0 0,-1 1 0 0 0,1-1 1 0 0,0 0-1 0 0,0 0 0 0 0,-2 1 1 0 0,-3 3 16 0 0,-1 1 56 0 0,0-1 1 0 0,0 0-1 0 0,0 0 1 0 0,-1 0-1 0 0,0-1 1 0 0,0 0-1 0 0,0 0 1 0 0,0-1-1 0 0,-13 3 1 0 0,20-6 92 0 0,1 0-168 0 0,-1 0-1 0 0,1 0 1 0 0,-1 0-1 0 0,0 0 1 0 0,1 0-1 0 0,-1 0 0 0 0,1 0 1 0 0,-1 0-1 0 0,1-1 1 0 0,-1 1-1 0 0,1 0 1 0 0,-1-1-1 0 0,1 1 1 0 0,-1 0-1 0 0,1-1 1 0 0,-1 1-1 0 0,1 0 1 0 0,0-1-1 0 0,-1 1 0 0 0,1-1 1 0 0,0 1-1 0 0,-1 0 1 0 0,1-1-1 0 0,-1 0 1 0 0,-3-4-3563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1375 0 0,'0'0'8730'0'0,"-25"4"-5614"0"0,22-4-2990 0 0,-1 1-36 0 0,1 0 1 0 0,0-1-1 0 0,-1 1 1 0 0,1 0 0 0 0,0 1-1 0 0,0-1 1 0 0,0 0-1 0 0,-5 4 1 0 0,7-4-72 0 0,-1 0-1 0 0,1 0 1 0 0,-1 1 0 0 0,1-1-1 0 0,-1 1 1 0 0,1-1-1 0 0,0 1 1 0 0,-1-1 0 0 0,1 1-1 0 0,0 0 1 0 0,0 0 0 0 0,1 0-1 0 0,-2 2 1 0 0,0 2 120 0 0,0-4-59 0 0,1 1 1 0 0,0 0-1 0 0,-1 0 0 0 0,1 0 0 0 0,1 0 1 0 0,-1 1-1 0 0,0-1 0 0 0,1 0 1 0 0,0 0-1 0 0,-1 0 0 0 0,1 1 0 0 0,1-1 1 0 0,-1 0-1 0 0,0 0 0 0 0,1 0 1 0 0,-1 1-1 0 0,1-1 0 0 0,0 0 0 0 0,0 0 1 0 0,0 0-1 0 0,1 0 0 0 0,2 4 1 0 0,-3-6-74 0 0,-1-1 1 0 0,1 1-1 0 0,0-1 1 0 0,0 1-1 0 0,-1 0 1 0 0,1-1-1 0 0,0 0 1 0 0,0 1-1 0 0,0-1 1 0 0,0 1-1 0 0,0-1 1 0 0,0 0 0 0 0,0 0-1 0 0,0 0 1 0 0,0 1-1 0 0,0-1 1 0 0,-1 0-1 0 0,1 0 1 0 0,0 0-1 0 0,0 0 1 0 0,0-1-1 0 0,0 1 1 0 0,0 0-1 0 0,0 0 1 0 0,0-1-1 0 0,0 1 1 0 0,0 0 0 0 0,0-1-1 0 0,0 1 1 0 0,-1-1-1 0 0,1 1 1 0 0,0-1-1 0 0,1 0 1 0 0,1-1 5 0 0,0 0 0 0 0,0 0 1 0 0,0-1-1 0 0,-1 1 0 0 0,1-1 1 0 0,-1 1-1 0 0,4-6 0 0 0,-1 1-21 0 0,-2 1 0 0 0,1-1 0 0 0,3-10-1 0 0,-6 14-49 0 0,0 0 0 0 0,-1 0 0 0 0,1 0-1 0 0,-1 0 1 0 0,0 0 0 0 0,0 0 0 0 0,0 0-1 0 0,0 0 1 0 0,0 0 0 0 0,-1 0 0 0 0,0-4-1 0 0,0 6-49 0 0,2 19-256 0 0,-1-15 390 0 0,0 1-1 0 0,1 0 1 0 0,0-1 0 0 0,0 1-1 0 0,0-1 1 0 0,0 0-1 0 0,0 1 1 0 0,1-1 0 0 0,-1 0-1 0 0,1 1 1 0 0,0-1-1 0 0,0 0 1 0 0,0-1 0 0 0,0 1-1 0 0,1 0 1 0 0,-1 0-1 0 0,1-1 1 0 0,-1 0 0 0 0,5 4-1 0 0,-5-5-21 0 0,-1 0 0 0 0,1 1 0 0 0,0-1 1 0 0,0 1-1 0 0,1-1 0 0 0,-1 0 0 0 0,0 0 1 0 0,0 0-1 0 0,1 0 0 0 0,-1 0 0 0 0,0 0 1 0 0,1 0-1 0 0,-1-1 0 0 0,1 0 0 0 0,-1 1 1 0 0,1-1-1 0 0,-1 0 0 0 0,4 0 0 0 0,18-4-1648 0 0,-22 3 744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1839 0 0,'0'0'2815'0'0,"2"-1"-1350"0"0,-1 0-1259 0 0,0 0-1 0 0,1 1 1 0 0,-1-1 0 0 0,0 1-1 0 0,1-1 1 0 0,-1 1-1 0 0,0 0 1 0 0,1 0-1 0 0,-1-1 1 0 0,0 1-1 0 0,1 0 1 0 0,-1 0-1 0 0,0 0 1 0 0,1 0 0 0 0,-1 1-1 0 0,1-1 1 0 0,-1 0-1 0 0,0 1 1 0 0,1-1-1 0 0,1 1 1 0 0,0 1 38 0 0,0-1 0 0 0,-1 1 0 0 0,1 0 1 0 0,0 0-1 0 0,-1 0 0 0 0,1 1 0 0 0,-1-1 1 0 0,3 4-1 0 0,2 3 251 0 0,-1 0-1 0 0,0 1 1 0 0,-1-1 0 0 0,7 16-1 0 0,-7-13-280 0 0,-1 1 0 0 0,0 0-1 0 0,-1 0 1 0 0,0 0 0 0 0,-1 0 0 0 0,0 1-1 0 0,-1-1 1 0 0,-1 16 0 0 0,0-23-313 0 0,-1 1 1 0 0,1-1 0 0 0,-2 0-1 0 0,1 1 1 0 0,-1-1-1 0 0,0 0 1 0 0,0 0 0 0 0,0 0-1 0 0,-1-1 1 0 0,0 1 0 0 0,0 0-1 0 0,-1-1 1 0 0,1 0-1 0 0,-1 0 1 0 0,0 0 0 0 0,-1 0-1 0 0,1-1 1 0 0,-1 1 0 0 0,-6 3-1 0 0,3-3-1101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2:16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1375 0 0,'0'0'6479'0'0,"-8"7"-4678"0"0,2 0-1436 0 0,0 1 0 0 0,0 0 0 0 0,0 0 1 0 0,1 0-1 0 0,1 1 0 0 0,0 0 0 0 0,0 0 0 0 0,0 0 0 0 0,1 0 0 0 0,0 1 0 0 0,1-1 0 0 0,0 1 0 0 0,0 12 0 0 0,1-12-198 0 0,1-1 1 0 0,1 0-1 0 0,0 1 1 0 0,0-1 0 0 0,1 0-1 0 0,0 0 1 0 0,1 0-1 0 0,0 0 1 0 0,0 0-1 0 0,1 0 1 0 0,7 11-1 0 0,-7-13-734 0 0,1 0-1 0 0,-1-1 1 0 0,2 0-1 0 0,-1 0 1 0 0,1 0-1 0 0,0-1 1 0 0,0 0-1 0 0,10 7 1 0 0,-8-7-4447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2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4463 0 0,'0'0'8186'0'0,"-1"2"-8036"0"0,-7 23 462 0 0,0 1-1 0 0,2-1 0 0 0,1 1 0 0 0,-2 28 1 0 0,3-26-333 0 0,2-15-181 0 0,1 1-1 0 0,1-1 1 0 0,0 0-1 0 0,0 0 1 0 0,1 0-1 0 0,5 19 1 0 0,-5-24-46 0 0,-2-8-53 0 0,1 0 1 0 0,0 0 0 0 0,0 0 0 0 0,0 0 0 0 0,-1 0 0 0 0,1 0 0 0 0,0 0 0 0 0,0 0 0 0 0,0 0 0 0 0,0 0 0 0 0,0 0 0 0 0,0 0 0 0 0,0 0 0 0 0,0 0 0 0 0,0 0 0 0 0,0 0 0 0 0,0 0 0 0 0,-1 0 0 0 0,1 0 0 0 0,0 0 0 0 0,0 0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1 0 0,0 0-1 0 0,0 0 0 0 0,0 0 0 0 0,0 0 0 0 0,0 0 0 0 0,0 0 0 0 0,0 0 0 0 0,0 0 0 0 0,6 29 167 0 0,-5-27-246 0 0,-20 5-4028 0 0,17-7 3269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2303 0 0,'0'0'3690'0'0,"1"0"-2524"0"0,9-3 2200 0 0,-8 4-2829 0 0,1 1-350 0 0,1 0 0 0 0,-1 1 0 0 0,0-1 0 0 0,0 1 0 0 0,0 0 0 0 0,0 0 0 0 0,0 0 0 0 0,-1 0 0 0 0,1 0 0 0 0,-1 0 0 0 0,0 1 0 0 0,0-1 0 0 0,0 1 0 0 0,0-1 1 0 0,-1 1-1 0 0,1 0 0 0 0,1 7 0 0 0,5 14 399 0 0,-5-18-413 0 0,-1-1 0 0 0,0 0-1 0 0,1 10 1 0 0,-3-15-143 0 0,1 1 0 0 0,-1 0 0 0 0,0 0 0 0 0,0 0 0 0 0,1-1 0 0 0,0 1 0 0 0,-1 0 0 0 0,1 0-1 0 0,0-1 1 0 0,-1 1 0 0 0,3 1 0 0 0,8 18 230 0 0,-10-19-99 0 0,1-1-96 0 0,8 5 5 0 0,-8-5 15 0 0,0-2-26 0 0,1 0-65 0 0,-1 0 1 0 0,1 0 0 0 0,-1 0 0 0 0,1 0 0 0 0,-1 0 0 0 0,0-1 0 0 0,1 1 0 0 0,-1-1 0 0 0,0 0-1 0 0,0 0 1 0 0,0 0 0 0 0,0 0 0 0 0,0 0 0 0 0,-1 0 0 0 0,1 0 0 0 0,-1-1 0 0 0,1 1 0 0 0,-1 0-1 0 0,0-1 1 0 0,1-2 0 0 0,3-6-133 0 0,1 0 39 0 0,-1-1 0 0 0,5-17 0 0 0,-4 10-85 0 0,-3 14 113 0 0,-3 5 71 0 0,0 0 0 0 0,0 0 0 0 0,0 0 0 0 0,0 0 0 0 0,0 0 0 0 0,0 0 0 0 0,0 0 0 0 0,0-1 0 0 0,0 1 0 0 0,0 0 0 0 0,0 0 0 0 0,0 0 0 0 0,0 0 0 0 0,0 0 0 0 0,0 0 0 0 0,0 0 0 0 0,0 0 0 0 0,0 0 0 0 0,0 0 0 0 0,0 0 0 0 0,0 0 0 0 0,0 0 0 0 0,0 0 1 0 0,1 0-1 0 0,-1 0 0 0 0,0 0 0 0 0,0 0 0 0 0,0 0 0 0 0,0 0 0 0 0,0 0 0 0 0,0 0 0 0 0,0 0 0 0 0,0 0 0 0 0,0 0 0 0 0,0 0 0 0 0,0 0 0 0 0,0 0 0 0 0,0 0 0 0 0,0 0 0 0 0,0 0 0 0 0,1 0 0 0 0,-1 0 0 0 0,0 0 0 0 0,0 0 0 0 0,0 0 0 0 0,0 0 0 0 0,0 0 0 0 0,0 0 0 0 0,11-29-165 0 0,-8 20 140 0 0,0 3-38 0 0,1-10-111 0 0,-4 14 118 0 0,2 3-75 0 0,9 7 131 0 0,-9-5 17 0 0,0 0 0 0 0,0 0 0 0 0,0 0 1 0 0,0 0-1 0 0,-1 1 0 0 0,0-1 0 0 0,1 0 0 0 0,0 8 0 0 0,5 29 298 0 0,-6-28-146 0 0,0 0-1 0 0,-1 0 1 0 0,-3 22 0 0 0,1-20-42 0 0,1 0 0 0 0,0-1 0 0 0,1 1 1 0 0,1 0-1 0 0,0 0 0 0 0,4 16 1 0 0,0-4-35 0 0,-5-24 90 0 0,4-22-3331 0 0,-3 18 1534 0 0</inkml:trace>
  <inkml:trace contextRef="#ctx0" brushRef="#br0" timeOffset="1">461 206 2303 0 0,'0'0'1799'0'0,"-10"7"3542"0"0,4-2-4314 0 0,4-4-304 0 0,1 0-62 0 0,-17 7 1550 0 0,17-8-1910 0 0,-1 1-21 0 0,-4 3-4 0 0,0 1 0 0 0,0-1 0 0 0,1 1-1 0 0,0 0 1 0 0,0 0 0 0 0,-7 8 0 0 0,10-9-191 0 0,-1 0 1 0 0,1 0-1 0 0,0 0 1 0 0,0 0-1 0 0,1 1 0 0 0,-1-1 1 0 0,1 0-1 0 0,0 1 1 0 0,0-1-1 0 0,0 1 0 0 0,1-1 1 0 0,-1 8-1 0 0,1 2 30 0 0,0-14-114 0 0,0 1 0 0 0,0-1 0 0 0,0 1 0 0 0,0-1 0 0 0,0 1 0 0 0,0-1 0 0 0,0 1 0 0 0,0-1 0 0 0,0 1 0 0 0,0-1 0 0 0,0 1 0 0 0,0-1 0 0 0,0 1 0 0 0,1-1-1 0 0,-1 1 1 0 0,0-1 0 0 0,0 0 0 0 0,1 1 0 0 0,1 4 48 0 0,5 4-39 0 0,3-2-10 0 0,-7-4 3 0 0,1-1-7 0 0,15-3 59 0 0,-16 1-74 0 0,1 0 1 0 0,-1 0 0 0 0,1-1-1 0 0,-1 0 1 0 0,0 1-1 0 0,1-1 1 0 0,-1 0 0 0 0,0-1-1 0 0,0 1 1 0 0,1-1 0 0 0,-1 1-1 0 0,0-1 1 0 0,0 0 0 0 0,-1 0-1 0 0,1 0 1 0 0,0 0 0 0 0,3-5-1 0 0,-1 2-38 0 0,-4 4 38 0 0,1 0 0 0 0,-1 0 0 0 0,0 0 0 0 0,0 0 1 0 0,0 0-1 0 0,0 0 0 0 0,0 0 0 0 0,0-1 0 0 0,0 1 1 0 0,0 0-1 0 0,-1-1 0 0 0,1 1 0 0 0,0-1 0 0 0,-1 1 0 0 0,1 0 1 0 0,-1-1-1 0 0,0 1 0 0 0,1-1 0 0 0,-1 0 0 0 0,0 1 1 0 0,0-1-1 0 0,0 1 0 0 0,0-1 0 0 0,0 1 0 0 0,0-1 1 0 0,0 1-1 0 0,-1-1 0 0 0,0-2 0 0 0,1 2 19 0 0,-1 0 0 0 0,0 0 0 0 0,1 0 0 0 0,-1 0 0 0 0,0 0 0 0 0,0 0 0 0 0,0 0 0 0 0,0 1 0 0 0,0-1 0 0 0,-1 0 0 0 0,1 1 0 0 0,0-1 0 0 0,-1 1 0 0 0,1 0 0 0 0,-1-1 0 0 0,-1 0 0 0 0,-4-4 0 0 0,-3-4-137 0 0,7 6-254 0 0,-1 0 1 0 0,0 0-1 0 0,0 0 0 0 0,0 1 1 0 0,-8-6-1 0 0,10 10-242 0 0,-4 4-21 0 0</inkml:trace>
  <inkml:trace contextRef="#ctx0" brushRef="#br0" timeOffset="2">768 259 1375 0 0,'0'0'4386'0'0,"-2"-1"-2981"0"0,-3-1-823 0 0,2 1-104 0 0,-1 0 0 0 0,0 0-1 0 0,1 0 1 0 0,-1 1-1 0 0,-5-1 1 0 0,2 1-160 0 0,0 1 0 0 0,0 0 0 0 0,0 1 0 0 0,0 0 0 0 0,0 0 0 0 0,0 0 0 0 0,0 1 0 0 0,1 0 0 0 0,-12 7 0 0 0,0-1 311 0 0,15-6-527 0 0,0-1 0 0 0,1 1 0 0 0,-1 0 0 0 0,1-1 0 0 0,0 1 0 0 0,0 0 0 0 0,0 0 0 0 0,0 0-1 0 0,0 1 1 0 0,-1 3 0 0 0,2-5-19 0 0,-1 2 29 0 0,0 0 0 0 0,0 0 1 0 0,1 0-1 0 0,-1 0 0 0 0,1 0 0 0 0,-1 7 0 0 0,2-4-8 0 0,0 0-1 0 0,0 0 1 0 0,0 0 0 0 0,1 0-1 0 0,3 10 1 0 0,-2-13-61 0 0,6 5-33 0 0,2-2-10 0 0,-8-6 0 0 0,0 0 0 0 0,0-1 0 0 0,-1 1 0 0 0,1-1 0 0 0,0 1-1 0 0,0-1 1 0 0,0 0 0 0 0,0 0 0 0 0,-1 0 0 0 0,1 0 0 0 0,0 0 0 0 0,0 0-1 0 0,0 0 1 0 0,0-1 0 0 0,0 1 0 0 0,1-2 0 0 0,1 1 1 0 0,0-1-1 0 0,-1 0 1 0 0,1 0 0 0 0,-1 0-1 0 0,1 0 1 0 0,-1-1 0 0 0,4-3 0 0 0,-1 0-61 0 0,-1 0 0 0 0,1 0 0 0 0,-1-1 1 0 0,0 0-1 0 0,-1 0 0 0 0,7-13 1 0 0,-7 10-106 0 0,-1 0 0 0 0,0 0 0 0 0,-1 0-1 0 0,0 0 1 0 0,1-12 0 0 0,-1-54-221 0 0,-1 20-47 0 0,8-59-583 0 0,-8 113 1832 0 0,-3 4-752 0 0,0 2-19 0 0,-1 1 0 0 0,1-1 0 0 0,-1 1 0 0 0,1-1 0 0 0,1 1 0 0 0,-1 0 0 0 0,1 0 0 0 0,-1 0 0 0 0,1 0 0 0 0,1 0 0 0 0,-1 9 0 0 0,0-10-7 0 0,1 29 575 0 0,7 63 1 0 0,-1-31-133 0 0,-3-34-274 0 0,1 1 0 0 0,14 55 0 0 0,-18-85-180 0 0,5-16-3167 0 0,-2 1-2158 0 0</inkml:trace>
  <inkml:trace contextRef="#ctx0" brushRef="#br0" timeOffset="3">851 211 1375 0 0,'0'0'66'0'0,"-1"2"-8"0"0,-8 27 1452 0 0,5-12 2154 0 0,0 1 1 0 0,-1 21-1 0 0,4-14-2933 0 0,2-19-422 0 0,-1 0 0 0 0,1 1 1 0 0,1-1-1 0 0,3 10 0 0 0,-4-14-55 0 0,0 0-141 0 0,4 4-8 0 0,-4-4-1 0 0,2-1-17 0 0,0 0-86 0 0,-2-1 7 0 0,0 1 1 0 0,0-1 0 0 0,0 1-1 0 0,0-1 1 0 0,0 0-1 0 0,1 1 1 0 0,-1-1 0 0 0,0 0-1 0 0,0 0 1 0 0,1 0 0 0 0,0 0-1 0 0,1-1-3 0 0,0 1 0 0 0,-1-1 0 0 0,1 0 0 0 0,0 0 0 0 0,-1-1 0 0 0,1 1 0 0 0,-1 0-1 0 0,1-1 1 0 0,2-1 0 0 0,6-5-10 0 0,-6 4 14 0 0,5-10-102 0 0,-9 13 87 0 0,1-2-23 0 0,0 0-1 0 0,1 1 1 0 0,-1-1 0 0 0,0 0-1 0 0,0-1 1 0 0,-1 1-1 0 0,1 0 1 0 0,1-5-1 0 0,-1-2-24 0 0,-1 0 0 0 0,0 0-1 0 0,0-1 1 0 0,-1-10-1 0 0,0 12 70 0 0,-2 47 1783 0 0,1-26-1811 0 0,0 0 0 0 0,1 1 0 0 0,0-1 1 0 0,1 0-1 0 0,4 19 0 0 0,-2-20 111 0 0,1-2-65 0 0,-4-7-164 0 0</inkml:trace>
  <inkml:trace contextRef="#ctx0" brushRef="#br0" timeOffset="4">1063 1 5527 0 0,'-1'2'250'0'0,"-11"68"449"0"0,9-42 1156 0 0,2 1 0 0 0,0-1-1 0 0,2 0 1 0 0,4 30 0 0 0,11 43 301 0 0,-16-98-1951 0 0,1-1-114 0 0,1 8-18 0 0,4 15-5181 0 0,-5-22 3874 0 0</inkml:trace>
  <inkml:trace contextRef="#ctx0" brushRef="#br0" timeOffset="5">1147 212 9871 0 0,'0'0'455'0'0,"0"3"-12"0"0,-6 92 2357 0 0,6-87-2314 0 0,0 1 1 0 0,1-1 0 0 0,0 1 0 0 0,1-1 0 0 0,0 1 0 0 0,0-1-1 0 0,5 10 1 0 0,-6-16-275 0 0,-1-1-193 0 0,0 0 1 0 0,1 0-1 0 0,-1 0 0 0 0,1-1 0 0 0,-1 1 0 0 0,1 0 1 0 0,0 0-1 0 0,-1-1 0 0 0,1 1 0 0 0,0 0 0 0 0,-1-1 1 0 0,1 1-1 0 0,0-1 0 0 0,0 1 0 0 0,-1-1 0 0 0,1 1 0 0 0,0-1 1 0 0,1 1-1 0 0,0 0 5 0 0,0 0 0 0 0,1 0 0 0 0,-1 0 0 0 0,0-1-1 0 0,0 1 1 0 0,1 0 0 0 0,2-1 0 0 0,29-2 46 0 0,-32 3-69 0 0,-1-1 0 0 0,1 0 0 0 0,-1 0 0 0 0,0 0 0 0 0,1 0 0 0 0,-1 0 0 0 0,1-1 0 0 0,-1 1 0 0 0,1 0 0 0 0,-1-1 0 0 0,0 1 0 0 0,3-2 0 0 0,3-2-129 0 0,-4 3 67 0 0,1-1 1 0 0,-1 1-1 0 0,0-1 0 0 0,1 0 1 0 0,-1-1-1 0 0,0 1 0 0 0,0-1 1 0 0,0 1-1 0 0,-1-1 0 0 0,1 0 1 0 0,-1 0-1 0 0,1 0 0 0 0,-1 0 1 0 0,0 0-1 0 0,0-1 0 0 0,0 1 1 0 0,-1-1-1 0 0,1 1 1 0 0,1-6-1 0 0,0-3-128 0 0,-1 1 0 0 0,0-1 0 0 0,0 0 0 0 0,-1 0 0 0 0,-1-12 0 0 0,0 22 112 0 0,-8 14 246 0 0,5-5 23 0 0,0 2 0 0 0,0-1 0 0 0,1 0 0 0 0,0 0 1 0 0,1 1-1 0 0,-2 11 0 0 0,3-14-98 0 0,-1 0 65 0 0,1 1-72 0 0,1-1 64 0 0,0 6-36 0 0,3 1-23 0 0,0-2-24 0 0,0 1-55 0 0,10 21-629 0 0,-13-30 371 0 0,0-1-957 0 0,1 6 1072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2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 7599 0 0,'0'0'690'0'0,"-2"-1"-469"0"0,-16-1 1718 0 0,16 2-1237 0 0,0 0-98 0 0,-7 3 446 0 0,0 1-1 0 0,-15 8 0 0 0,22-11-574 0 0,0 1-58 0 0,-1 1-99 0 0,-1 1-1 0 0,1-1 0 0 0,0 1 1 0 0,-4 7-1 0 0,6-9-204 0 0,3 0-34 0 0,-2 0-73 0 0,1 0 0 0 0,0 0 0 0 0,0 0 1 0 0,0-1-1 0 0,0 1 0 0 0,1 0 0 0 0,-1 0 0 0 0,0-1 0 0 0,1 1 0 0 0,2 1 1 0 0,15 14-10 0 0,32 34-213 0 0,-50-50 152 0 0,2 5 5 0 0,-3-6 52 0 0,0 1 1 0 0,1-1-1 0 0,-1 0 1 0 0,0 0-1 0 0,1 1 1 0 0,-1-1 0 0 0,0 0-1 0 0,0 1 1 0 0,0-1-1 0 0,1 0 1 0 0,-1 1-1 0 0,0-1 1 0 0,0 0-1 0 0,0 1 1 0 0,0-1-1 0 0,0 1 1 0 0,0-1-1 0 0,1 0 1 0 0,-1 1-1 0 0,0-1 1 0 0,0 1-1 0 0,0-1 1 0 0,0 0-1 0 0,-1 1 1 0 0,2 0 8 0 0,-1 0-1 0 0,0 0 1 0 0,0 0 0 0 0,0 0 0 0 0,0 0-1 0 0,0 0 1 0 0,0 0 0 0 0,-1 0-1 0 0,1 0 1 0 0,0-1 0 0 0,0 1 0 0 0,-1 0-1 0 0,1 0 1 0 0,0 0 0 0 0,-1 0 0 0 0,1 0-1 0 0,-1-1 1 0 0,1 1 0 0 0,-1 0-1 0 0,0 0 1 0 0,1-1 0 0 0,-1 1 0 0 0,0 0-1 0 0,1-1 1 0 0,-1 1 0 0 0,0-1-1 0 0,0 1 1 0 0,0-1 0 0 0,1 1 0 0 0,-3 0-1 0 0,1 0 26 0 0,0 0-1 0 0,-1 0 0 0 0,0 0 0 0 0,0-1 1 0 0,0 1-1 0 0,0-1 0 0 0,0 1 0 0 0,0-1 0 0 0,-6 0 0 0 0,2 0 90 0 0,5 0-56 0 0,0 1 0 0 0,-1-1 0 0 0,1 0 0 0 0,0-1 0 0 0,0 1 0 0 0,0 0 1 0 0,-1-1-1 0 0,1 1 0 0 0,-3-2 0 0 0,3 1-57 0 0,0 1 95 0 0,0-1-2 0 0,-7-1-42 0 0,7 1-166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2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75 264 2303 0 0,'0'0'4306'0'0,"-1"0"-4024"0"0,1-1 0 0 0,0 1 0 0 0,-1-1 0 0 0,1 1 0 0 0,-1-1 0 0 0,1 1 0 0 0,-1-1 0 0 0,1 1 0 0 0,-1 0 1 0 0,1-1-1 0 0,-1 1 0 0 0,1 0 0 0 0,-1-1 0 0 0,1 1 0 0 0,-2 0 0 0 0,0 0-104 0 0,0 1 0 0 0,-1-1 0 0 0,1 1-1 0 0,0 0 1 0 0,0-1 0 0 0,0 1 0 0 0,0 0 0 0 0,0 0 0 0 0,0 1 0 0 0,0-1 0 0 0,0 0-1 0 0,0 1 1 0 0,0-1 0 0 0,0 1 0 0 0,1 0 0 0 0,-1-1 0 0 0,1 1 0 0 0,-1 0 0 0 0,1 0-1 0 0,0 0 1 0 0,0 0 0 0 0,0 0 0 0 0,-2 4 0 0 0,-2 6 430 0 0,1 0 0 0 0,-6 24 0 0 0,9-34-520 0 0,1 0-24 0 0,-1 0 0 0 0,1 1 0 0 0,0-1 0 0 0,0 0 0 0 0,0 0 0 0 0,0 0 0 0 0,0 1 0 0 0,1 2 0 0 0,0-3-32 0 0,-1-1-26 0 0,0 0 0 0 0,0-1 0 0 0,1 1 0 0 0,-1 0 0 0 0,0-1 0 0 0,1 1 0 0 0,-1 0 0 0 0,0-1 0 0 0,1 1 1 0 0,-1-1-1 0 0,1 1 0 0 0,-1-1 0 0 0,1 1 0 0 0,-1-1 0 0 0,1 1 0 0 0,-1-1 0 0 0,1 1 0 0 0,-1-1 0 0 0,1 0 0 0 0,0 1 0 0 0,-1-1 0 0 0,1 0 0 0 0,0 1 0 0 0,0-1 0 0 0,1 1 0 0 0,-1-1 0 0 0,1 1 1 0 0,-1 0-1 0 0,1-1 0 0 0,-1 1 0 0 0,1-1 1 0 0,0 0-1 0 0,-1 0 0 0 0,1 1 0 0 0,0-1 0 0 0,-1 0 1 0 0,1 0-1 0 0,0 0 0 0 0,-1-1 0 0 0,1 1 1 0 0,0 0-1 0 0,-1-1 0 0 0,1 1 0 0 0,2-2 0 0 0,2 0-1 0 0,-2 1-5 0 0,14-6 0 0 0,-11 3-68 0 0,0-1 1 0 0,0 0-1 0 0,-1 0 0 0 0,12-11 1 0 0,-17 15-124 0 0,3-15-470 0 0,-4 13 644 0 0,-1 0 0 0 0,0 0 0 0 0,0 0 0 0 0,0 0 0 0 0,0 0 0 0 0,-1 0 0 0 0,1 1 0 0 0,-1-1 0 0 0,1 1 0 0 0,-1-1 0 0 0,0 1 0 0 0,0-1 0 0 0,0 1 1 0 0,-1 0-1 0 0,1 0 0 0 0,-4-3 0 0 0,-5-4-9 0 0,-9-9-150 0 0,15 15 64 0 0,3 2-40 0 0,-4-4-1192 0 0</inkml:trace>
  <inkml:trace contextRef="#ctx0" brushRef="#br0" timeOffset="1">334 9 3679 0 0,'0'0'167'0'0,"-1"0"-7"0"0,-3-2 659 0 0,0 1 0 0 0,-1-1 0 0 0,1 1 0 0 0,0 0 0 0 0,-1 0 0 0 0,1 1 0 0 0,-1 0 0 0 0,1-1 0 0 0,-1 1 0 0 0,1 1 0 0 0,-1-1 0 0 0,-5 2 0 0 0,9-2-397 0 0,-6 4 237 0 0,4-2-594 0 0,1 1 0 0 0,0-1 0 0 0,1 1 1 0 0,-1-1-1 0 0,0 1 0 0 0,1-1 0 0 0,-1 1 0 0 0,1 0 0 0 0,0 0 1 0 0,0 0-1 0 0,0-1 0 0 0,-1 7 0 0 0,1-3 56 0 0,1-1-1 0 0,0 1 1 0 0,0 0-1 0 0,1 0 1 0 0,-1 0-1 0 0,3 6 1 0 0,24 95 500 0 0,3 10-402 0 0,-27-101-165 0 0,-1 1 0 0 0,0 0 0 0 0,-1 0 0 0 0,-2 32 0 0 0,0-46-17 0 0,0 0-1 0 0,1 0 1 0 0,-1 0 0 0 0,0 0-1 0 0,-3 5 1 0 0,2-4-17 0 0,2-4-16 0 0,0 1-1 0 0,0 0 1 0 0,0-1 0 0 0,-1 1-1 0 0,1-1 1 0 0,0 1 0 0 0,-1 0-1 0 0,1-1 1 0 0,0 1-1 0 0,-1-1 1 0 0,1 1 0 0 0,-1-1-1 0 0,1 1 1 0 0,-1-1 0 0 0,1 0-1 0 0,-1 1 1 0 0,0 0-1 0 0,-2 0 7 0 0,-5 6 33 0 0,-7 0-33 0 0,10-7-18 0 0,2-1-2 0 0,0 1-62 0 0,1 1 0 0 0,-1-1 0 0 0,1 0 0 0 0,-1-1 0 0 0,1 1 0 0 0,0 0 0 0 0,-1-1 1 0 0,1 1-1 0 0,-1-1 0 0 0,1 0 0 0 0,0 0 0 0 0,-1 0 0 0 0,1 0 0 0 0,0 0 0 0 0,-3-3 0 0 0,2 2-457 0 0,1-1-1 0 0,-1 1 0 0 0,1-1 0 0 0,0 0 1 0 0,0 0-1 0 0,0 0 0 0 0,0 0 0 0 0,0 0 0 0 0,-1-5 1 0 0,-2-3-4205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8:5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2815 0 0,'0'0'608'0'0,"2"1"-440"0"0,3 1-36 0 0,0-1-1 0 0,1 1 0 0 0,-1-1 0 0 0,1 0 0 0 0,-1 0 0 0 0,10-1 0 0 0,39-1 710 0 0,-16-1-218 0 0,125 13 413 0 0,-26 0-694 0 0,-104-10-272 0 0,36 1 36 0 0,-31 0-83 0 0,-22-1-2 0 0,25 3-1 0 0,5 1 4 0 0,-31-4-10 0 0,0 0-1 0 0,21 6 0 0 0,222 50 198 0 0,-235-54-173 0 0,0-2 0 0 0,37-3-1 0 0,-7 1 90 0 0,56-6 296 0 0,-71 3-228 0 0,-27 2-117 0 0,1 1 0 0 0,12 0 0 0 0,30 1 130 0 0,-30-1-123 0 0,35 4-1 0 0,38 1 58 0 0,-54-4-70 0 0,-4-1 81 0 0,-1-2 0 0 0,0-2 0 0 0,70-17 0 0 0,40-7 189 0 0,-91 24-256 0 0,-1 3-1 0 0,78 6 0 0 0,-103-3-61 0 0,1-1-1 0 0,43-6 1 0 0,60-16 86 0 0,-82 13-88 0 0,8-1 135 0 0,1 2 1 0 0,-1 4-1 0 0,95 4 0 0 0,-100 2-115 0 0,67-6-1 0 0,55-15-12 0 0,113-4 126 0 0,1 29 37 0 0,-103 3-28 0 0,-107-3-124 0 0,110-6 1 0 0,-109-7-33 0 0,4-1 20 0 0,146 5 0 0 0,-108 13 42 0 0,173-10-1 0 0,-220-5 34 0 0,137 8-1 0 0,75 4-223 0 0,-137-7 98 0 0,56 20 23 0 0,-33-1 0 0 0,134-25-64 0 0,-99 4 186 0 0,4-1 4 0 0,-134-4-112 0 0,7-2 51 0 0,112 5 0 0 0,-101 10-30 0 0,157 0 2 0 0,69-4-71 0 0,-175 2 116 0 0,102-10-152 0 0,15 0 376 0 0,198-2-291 0 0,-314 2 36 0 0,-54 6-40 0 0,34-3 42 0 0,5-7-19 0 0,224-9 70 0 0,-118 9-104 0 0,59 2 0 0 0,-224 11 9 0 0,308 5 121 0 0,-352-8-108 0 0,277-3 152 0 0,0-18-125 0 0,182-6 37 0 0,-314 23-33 0 0,-85 3-26 0 0,128 14-1 0 0,203 10 212 0 0,-372-22-224 0 0,166 10 88 0 0,-154-5-96 0 0,87 20 0 0 0,-77-7-139 0 0,-32-7 133 0 0,59 8-1 0 0,-72-15 7 0 0,-12-2 50 0 0,29 0 0 0 0,5-3-29 0 0,126-2 20 0 0,-89-6-47 0 0,-49 4 0 0 0,55-12 0 0 0,13-1 0 0 0,-64 14 0 0 0,-1 2 0 0 0,1 2 0 0 0,65 11 0 0 0,14 10 0 0 0,-51-13 0 0 0,-30-5 0 0 0,151 11 124 0 0,-170-14-108 0 0,-1-2-1 0 0,1-1 1 0 0,-1-1-1 0 0,0-1 1 0 0,0 0-1 0 0,0-2 1 0 0,20-8-1 0 0,-29 7-15 0 0,-8 5 0 0 0,0-1 0 0 0,0 1 0 0 0,1 0 0 0 0,-1 1 0 0 0,0-1 0 0 0,1 1 0 0 0,-1 0 0 0 0,8-2 0 0 0,-9 2 0 0 0,9-3 0 0 0,15 2 0 0 0,-17 2 0 0 0,-1 1 0 0 0,1 0 0 0 0,17 3 224 0 0,-26-4-227 0 0,-1 0 1 0 0,1 1-1 0 0,0-1 0 0 0,0 0 0 0 0,-1 0 0 0 0,1 1 0 0 0,0-1 0 0 0,0 1 0 0 0,-1-1 0 0 0,1 1 1 0 0,0-1-1 0 0,-1 1 0 0 0,1-1 0 0 0,-1 1 0 0 0,1-1 0 0 0,0 2 0 0 0,6 4-220 0 0,-1-2-101 0 0,-4-3-822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2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4143 0 0,'0'0'3931'0'0,"10"5"980"0"0,0-1-4557 0 0,0-1 0 0 0,0 0 0 0 0,0-1 0 0 0,1 0 0 0 0,-1-1 0 0 0,13 1 0 0 0,3-2 650 0 0,37-5 0 0 0,-53 4-1600 0 0,0 0 0 0 0,18-6 0 0 0,-18 4-5064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52 1375 0 0,'0'0'7283'0'0,"-1"2"-6199"0"0,-3 19-218 0 0,0-1 0 0 0,1 1 0 0 0,1 0 0 0 0,1-1-1 0 0,2 29 1 0 0,-1 10 124 0 0,-1-25-584 0 0,8 56 0 0 0,-7-88-298 0 0,-4-3-3299 0 0,1 1 2806 0 0,1-1 1 0 0,0 0 0 0 0,0 1-1 0 0,0-1 1 0 0,0 0 0 0 0,0 0-1 0 0,0 0 1 0 0,0-1-1 0 0,0 1 1 0 0,0 0 0 0 0,0-1-1 0 0,-1-1 1 0 0,-4-2-781 0 0</inkml:trace>
  <inkml:trace contextRef="#ctx0" brushRef="#br0" timeOffset="1">0 248 1375 0 0,'0'-20'961'0'0,"1"-1"0"0"0,0 1 0 0 0,9-37 0 0 0,-9 50-597 0 0,1 0 0 0 0,1 1 1 0 0,-1-1-1 0 0,1 0 0 0 0,1 1 1 0 0,-1 0-1 0 0,1 0 0 0 0,0 0 0 0 0,0 0 1 0 0,1 1-1 0 0,0-1 0 0 0,0 1 1 0 0,0 0-1 0 0,8-6 0 0 0,-6 7-146 0 0,-1 0-1 0 0,1 0 1 0 0,0 0-1 0 0,0 1 0 0 0,0 0 1 0 0,0 1-1 0 0,1-1 0 0 0,-1 1 1 0 0,1 1-1 0 0,12-2 1 0 0,-15 2-130 0 0,0 1-1 0 0,0 1 1 0 0,1-1 0 0 0,-1 1 0 0 0,0 0 0 0 0,0 0 0 0 0,0 0 0 0 0,-1 1 0 0 0,1-1 0 0 0,0 1-1 0 0,0 0 1 0 0,-1 1 0 0 0,1-1 0 0 0,-1 1 0 0 0,0 0 0 0 0,0 0 0 0 0,4 4 0 0 0,-1-1 7 0 0,-1 1 0 0 0,1 0 0 0 0,-2 0 1 0 0,1 1-1 0 0,-1 0 0 0 0,0 0 0 0 0,0 0 1 0 0,-1 0-1 0 0,5 16 0 0 0,-8-20-71 0 0,0 0 0 0 0,0 0 0 0 0,0 0 0 0 0,0 0 0 0 0,-1 0 0 0 0,0 0-1 0 0,0 1 1 0 0,0-1 0 0 0,0 0 0 0 0,-1 0 0 0 0,0 0 0 0 0,1 0 0 0 0,-2 0 0 0 0,1 0 0 0 0,0 0 0 0 0,-1 0 0 0 0,0 0 0 0 0,0 0 0 0 0,0-1 0 0 0,0 1-1 0 0,0-1 1 0 0,-1 0 0 0 0,-5 7 0 0 0,3-6-5 0 0,-1 1 0 0 0,0 0 0 0 0,0-1 0 0 0,0 0 0 0 0,0-1 0 0 0,0 1 0 0 0,-1-1 0 0 0,0-1 0 0 0,1 1 0 0 0,-1-1 0 0 0,0 0-1 0 0,0 0 1 0 0,0-1 0 0 0,-13 1 0 0 0,14-2-6 0 0,0 0 0 0 0,0 0 0 0 0,0-1 0 0 0,0 1-1 0 0,1-1 1 0 0,-1-1 0 0 0,0 1 0 0 0,0-1 0 0 0,1 0 0 0 0,-1 0 0 0 0,1-1-1 0 0,0 1 1 0 0,0-1 0 0 0,0 0 0 0 0,0-1 0 0 0,0 1 0 0 0,0-1-1 0 0,-5-6 1 0 0,4 2-13 0 0,2 1-10 0 0,3 6-46 0 0,9 14 140 0 0,3 0 43 0 0,0 1 1 0 0,1-2-1 0 0,0 0 1 0 0,1 0-1 0 0,1-1 1 0 0,0 0-1 0 0,25 13 1 0 0,-36-21-109 0 0,23 8 72 0 0,-20-9-68 0 0,-1 1-611 0 0,0-1 0 0 0,1-1 0 0 0,-1 1 0 0 0,1-1 0 0 0,7 1-1 0 0,-9-2-1561 0 0</inkml:trace>
  <inkml:trace contextRef="#ctx0" brushRef="#br0" timeOffset="2">411 198 1839 0 0,'0'0'7171'0'0,"-1"2"-6355"0"0,-3 4-271 0 0,1 0 1 0 0,-1 0-1 0 0,2 0 1 0 0,-1 1-1 0 0,0-1 0 0 0,1 1 1 0 0,1-1-1 0 0,-3 14 0 0 0,3-8 89 0 0,0 0-1 0 0,0 1 0 0 0,2-1 0 0 0,1 13 1 0 0,-1-22-550 0 0,0 0 1 0 0,0 0-1 0 0,0 0 0 0 0,1 0 1 0 0,-1 0-1 0 0,1 0 1 0 0,-1 0-1 0 0,1-1 1 0 0,0 1-1 0 0,5 4 1 0 0,-6-6 0 0 0,5 2-21 0 0,-6-2-58 0 0,1-1 0 0 0,-1 0 0 0 0,0 1 0 0 0,0-1 0 0 0,1 0 0 0 0,-1 0 0 0 0,0 0 0 0 0,0 1 1 0 0,1-1-1 0 0,-1 0 0 0 0,0 0 0 0 0,1 0 0 0 0,-1 0 0 0 0,0 1 0 0 0,1-1 0 0 0,-1 0 0 0 0,0 0 0 0 0,1 0 0 0 0,-1 0 0 0 0,0 0 0 0 0,1 0 0 0 0,-1 0 0 0 0,1 0 0 0 0,-1 0 0 0 0,0 0 0 0 0,1 0 0 0 0,0 0 1 0 0,2-1 1 0 0,0 0 1 0 0,0 0 0 0 0,-1 0-1 0 0,1 0 1 0 0,0 0 0 0 0,0-1 0 0 0,0 1-1 0 0,-1-1 1 0 0,1 1 0 0 0,-1-1 0 0 0,1 0-1 0 0,-1 0 1 0 0,0 0 0 0 0,0-1-1 0 0,0 1 1 0 0,0 0 0 0 0,0-1 0 0 0,0 1-1 0 0,1-6 1 0 0,2-1-176 0 0,0 0 0 0 0,-2 0 0 0 0,1-1 1 0 0,-1 0-1 0 0,2-10 0 0 0,-4 15 7 0 0,-1 0-1 0 0,0-1 1 0 0,0 1 0 0 0,0 0 0 0 0,0-1-1 0 0,-2-4 1 0 0,0-16-769 0 0,1 55 1199 0 0,0-18 8 0 0,0 0 1 0 0,2 12 0 0 0,1-1 438 0 0,-2-17-586 0 0,0-1 0 0 0,1 0 0 0 0,-1 0-1 0 0,1 0 1 0 0,0 0 0 0 0,2 5 0 0 0,-3-7 113 0 0,2-1-155 0 0,3 6 1 0 0,-4-7-86 0 0,-1 0 1 0 0,1 1 0 0 0,-1-1-1 0 0,1 0 1 0 0,0 0 0 0 0,-1 0-1 0 0,1 0 1 0 0,0 0 0 0 0,-1 1-1 0 0,1-1 1 0 0,0 0 0 0 0,-1-1-1 0 0,1 1 1 0 0,0 0 0 0 0,-1 0-1 0 0,1 0 1 0 0,0 0 0 0 0,-1 0-1 0 0,1-1 1 0 0,0 1 0 0 0,0-1 7 0 0,3 0-5 0 0,-1 0 1 0 0,0 0-1 0 0,0-1 0 0 0,0 1 0 0 0,0-1 1 0 0,0 0-1 0 0,0 0 0 0 0,-1 0 0 0 0,1 0 1 0 0,0 0-1 0 0,-1-1 0 0 0,4-3 0 0 0,2-5-631 0 0,13-21-1 0 0,-14 20-317 0 0,-1-1-4402 0 0</inkml:trace>
  <inkml:trace contextRef="#ctx0" brushRef="#br0" timeOffset="3">644 181 9991 0 0,'0'0'904'0'0,"0"1"-745"0"0,-1 50 2300 0 0,5 91 2593 0 0,-1-99-4564 0 0,-3 71 0 0 0,0-95-386 0 0,-1-14-87 0 0,-5 8 14 0 0,-1 0-1130 0 0,7-13 1018 0 0,0 0 1 0 0,-1 0-1 0 0,1 0 1 0 0,0 0-1 0 0,0 0 1 0 0,0 0-1 0 0,0 0 0 0 0,-1 0 1 0 0,1 0-1 0 0,0 0 1 0 0,0 0-1 0 0,0 0 1 0 0,0 0-1 0 0,0 0 1 0 0,-1 0-1 0 0,1 0 1 0 0,0 0-1 0 0,0 0 0 0 0,0 0 1 0 0,0 0-1 0 0,0 0 1 0 0,-1 0-1 0 0,1 0 1 0 0,0-1-1 0 0,0 1 1 0 0,0 0-1 0 0,0 0 0 0 0,0 0 1 0 0,0 0-1 0 0,0 0 1 0 0,-1 0-1 0 0,1 0 1 0 0,0-1-1 0 0,0 1 1 0 0,0 0-1 0 0,0 0 1 0 0,0 0-1 0 0,0 0 0 0 0,0-1 1 0 0,0 1-1 0 0,0 0 1 0 0,-5-27-3774 0 0,5 16 2752 0 0</inkml:trace>
  <inkml:trace contextRef="#ctx0" brushRef="#br0" timeOffset="4">618 227 8951 0 0,'0'0'2406'0'0,"2"-1"-1612"0"0,1-1-581 0 0,1 0 0 0 0,0 0 0 0 0,0 1-1 0 0,0-1 1 0 0,0 1 0 0 0,0 0 0 0 0,1 0 0 0 0,-1 1-1 0 0,0-1 1 0 0,0 1 0 0 0,1 0 0 0 0,-1 0-1 0 0,7 1 1 0 0,-8-1-156 0 0,0 1-1 0 0,0 0 1 0 0,0 0-1 0 0,0 0 1 0 0,0 0-1 0 0,0 0 1 0 0,0 0-1 0 0,0 1 1 0 0,0 0-1 0 0,-1-1 1 0 0,1 1-1 0 0,-1 0 1 0 0,1 0-1 0 0,-1 1 1 0 0,0-1-1 0 0,1 0 1 0 0,-1 1 0 0 0,-1-1-1 0 0,4 5 1 0 0,-4-4-25 0 0,1 0 1 0 0,-1 1-1 0 0,0-1 1 0 0,0 0 0 0 0,-1 1-1 0 0,1-1 1 0 0,0 1 0 0 0,-1-1-1 0 0,0 0 1 0 0,0 1 0 0 0,0-1-1 0 0,0 1 1 0 0,-1-1 0 0 0,1 1-1 0 0,-1-1 1 0 0,0 0-1 0 0,0 1 1 0 0,0-1 0 0 0,-1 0-1 0 0,-1 4 1 0 0,0-2 5 0 0,1 0 1 0 0,-1-1-1 0 0,0 1 0 0 0,0-1 1 0 0,-1 0-1 0 0,1 0 0 0 0,-1 0 1 0 0,0-1-1 0 0,0 1 1 0 0,0-1-1 0 0,-1 0 0 0 0,-5 3 1 0 0,7-5 14 0 0,2 0-108 0 0,0-1 1 0 0,1 0-1 0 0,-1 1 0 0 0,0-1 0 0 0,1 0 1 0 0,-1 0-1 0 0,0 0 0 0 0,1 0 1 0 0,-1 0-1 0 0,0 0 0 0 0,1 0 1 0 0,-1 0-1 0 0,0 0 0 0 0,1 0 1 0 0,-1 0-1 0 0,0 0 0 0 0,1 0 1 0 0,-1 0-1 0 0,0-1 0 0 0,1 1 1 0 0,-1 0-1 0 0,1 0 0 0 0,-1-1 0 0 0,0 1 1 0 0,1-1-1 0 0,-1 1 0 0 0,1 0 1 0 0,-1-1-1 0 0,1 1 0 0 0,-1-1 1 0 0,1 1-1 0 0,-1-1 0 0 0,1 1 1 0 0,0-1-1 0 0,-1 0 0 0 0,1 1 1 0 0,0-1-1 0 0,-1 1 0 0 0,1-1 1 0 0,0 0-1 0 0,0 1 0 0 0,0-1 0 0 0,-1 0 1 0 0,1 1-1 0 0,0-1 0 0 0,0 0 1 0 0,0 1-1 0 0,0-2 0 0 0,0 1-384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3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1839 0 0,'0'0'11586'0'0,"-1"1"-11052"0"0,-2 6-177 0 0,1 0-1 0 0,-1 0 0 0 0,1 0 1 0 0,1 0-1 0 0,-1 0 0 0 0,0 14 1 0 0,2 50 894 0 0,1-31-725 0 0,2 18 202 0 0,10 65 0 0 0,-13-122-695 0 0,2 21-472 0 0,-2-22 417 0 0,0 0 0 0 0,0 0 1 0 0,0 0-1 0 0,0 0 0 0 0,0 0 0 0 0,0 0 0 0 0,0 0 1 0 0,0 0-1 0 0,0 0 0 0 0,0 0 0 0 0,0 0 0 0 0,0 0 1 0 0,0 1-1 0 0,-1-1 0 0 0,1 0 0 0 0,0 0 0 0 0,0 0 0 0 0,0 0 1 0 0,0 0-1 0 0,0 0 0 0 0,0 0 0 0 0,0 0 0 0 0,0 0 1 0 0,0 0-1 0 0,0 0 0 0 0,0 0 0 0 0,0 0 0 0 0,0 0 1 0 0,0 0-1 0 0,-1 0 0 0 0,1 0 0 0 0,0 0 0 0 0,0 0 1 0 0,0 0-1 0 0,0 0 0 0 0,0 0 0 0 0,0 0 0 0 0,0 0 1 0 0,0 0-1 0 0,0 0 0 0 0,0 0 0 0 0,0 0 0 0 0,0 0 1 0 0,-1 0-1 0 0,1 0 0 0 0,0 0 0 0 0,0 0 0 0 0,0 0 1 0 0,0 0-1 0 0,0 0 0 0 0,0 0 0 0 0,0 0 0 0 0,0 0 0 0 0,0 0 1 0 0,0 0-1 0 0,0 0 0 0 0,0 0 0 0 0,0-1 0 0 0,-8-9-1225 0 0,1 0-111 0 0,1 0-248 0 0</inkml:trace>
  <inkml:trace contextRef="#ctx0" brushRef="#br0" timeOffset="1">1 157 1375 0 0,'0'1'12268'0'0,"4"7"-10332"0"0,-1-5-1715 0 0,0-1-1 0 0,0 0 1 0 0,0 0-1 0 0,0 0 1 0 0,0 0-1 0 0,0-1 1 0 0,0 1 0 0 0,0-1-1 0 0,1 0 1 0 0,-1 0-1 0 0,1 0 1 0 0,3 0-1 0 0,7 1-64 0 0,26 0 0 0 0,-3-1-91 0 0,50 13-268 0 0,-47-6-528 0 0,-25-6-1499 0 0,-4 1-3486 0 0</inkml:trace>
  <inkml:trace contextRef="#ctx0" brushRef="#br0" timeOffset="2">342 136 2759 0 0,'0'0'8770'0'0,"-2"2"-7849"0"0,-1 1-591 0 0,0 0 0 0 0,0 1 0 0 0,0 0 0 0 0,0 0 0 0 0,1 0 0 0 0,-1 0 0 0 0,1 0 0 0 0,0 0 0 0 0,0 0 0 0 0,1 1 0 0 0,-1-1 0 0 0,1 1 0 0 0,0-1 0 0 0,0 1 0 0 0,0 7 0 0 0,1-2-3 0 0,-1-1-1 0 0,2 1 0 0 0,-1 0 0 0 0,1-1 0 0 0,1 1 1 0 0,4 16-1 0 0,-4-17-233 0 0,-1-5-60 0 0,0-1-1 0 0,0 1 1 0 0,0 0-1 0 0,1 0 1 0 0,-1-1-1 0 0,1 1 1 0 0,0-1 0 0 0,0 0-1 0 0,0 1 1 0 0,1-1-1 0 0,3 4 1 0 0,-3-5 26 0 0,-1-2-58 0 0,0 1 1 0 0,-1-1 0 0 0,1 0-1 0 0,0 0 1 0 0,0 0-1 0 0,0 0 1 0 0,0 0 0 0 0,0 0-1 0 0,0 0 1 0 0,0-1 0 0 0,0 1-1 0 0,-1-1 1 0 0,1 1 0 0 0,0-1-1 0 0,0 0 1 0 0,0 0 0 0 0,-1 0-1 0 0,1 0 1 0 0,-1 0 0 0 0,1 0-1 0 0,0 0 1 0 0,-1 0 0 0 0,0 0-1 0 0,1-1 1 0 0,-1 1 0 0 0,0-1-1 0 0,0 1 1 0 0,0-1 0 0 0,0 0-1 0 0,2-2 1 0 0,-2 3-29 0 0,4-8-311 0 0,1 0 1 0 0,-1 0 0 0 0,-1 0 0 0 0,0 0 0 0 0,0-1 0 0 0,-1 0 0 0 0,0 0 0 0 0,0 0-1 0 0,-1 0 1 0 0,-1 0 0 0 0,0 0 0 0 0,0-15 0 0 0,-1 23-158 0 0,0 4 685 0 0,-3 11 284 0 0,0 1 0 0 0,1 0 0 0 0,0 1 0 0 0,1-1 0 0 0,1 0 0 0 0,1 0 0 0 0,0 0 0 0 0,4 22 0 0 0,-4-28-379 0 0,2 0-7 0 0,-3-7-39 0 0</inkml:trace>
  <inkml:trace contextRef="#ctx0" brushRef="#br0" timeOffset="3">528 120 12495 0 0,'0'2'572'0'0,"-4"30"498"0"0,2-1 1 0 0,1 1-1 0 0,1 0 0 0 0,9 54 0 0 0,-8-78-1013 0 0,-1-6 330 0 0,0-4-422 0 0,2-9-193 0 0,-2-1 1 0 0,0-13-1 0 0,-1 16-98 0 0,1 0 0 0 0,1 0 0 0 0,-1 0 0 0 0,4-15 0 0 0,-4 22 115 0 0,1-1-92 0 0,-1 2 285 0 0,1 1 1 0 0,-1 0-1 0 0,1-1 1 0 0,-1 1-1 0 0,1 0 0 0 0,-1 0 1 0 0,1-1-1 0 0,-1 1 1 0 0,1 0-1 0 0,0 0 1 0 0,-1 0-1 0 0,1 0 1 0 0,-1 0-1 0 0,1 0 1 0 0,0 0-1 0 0,-1 0 0 0 0,1 0 1 0 0,-1 0-1 0 0,1 0 1 0 0,0 0-1 0 0,7 1 174 0 0,-1 1 0 0 0,1 0 0 0 0,-1 0-1 0 0,13 6 1 0 0,-13-5-36 0 0,-1-1-1 0 0,1 1 1 0 0,0-1-1 0 0,0-1 1 0 0,0 1 0 0 0,12 0-1 0 0,-8-2-123 0 0,-1-1 1 0 0,0 0-1 0 0,0-1 0 0 0,0 0 0 0 0,0-1 1 0 0,0 0-1 0 0,0 0 0 0 0,0-1 0 0 0,-1 0 0 0 0,0-1 1 0 0,16-11-1 0 0,-24 16-8 0 0,0 0 0 0 0,-1-1 0 0 0,1 1 0 0 0,-1-1 0 0 0,1 1 0 0 0,0-1 0 0 0,-1 0 0 0 0,1 1 0 0 0,-1-1-1 0 0,0 0 1 0 0,1 1 0 0 0,-1-1 0 0 0,0 0 0 0 0,1 1 0 0 0,-1-1 0 0 0,0 0 0 0 0,0 0 0 0 0,1 1 0 0 0,-1-1 0 0 0,0 0 0 0 0,0 0 0 0 0,0 1 0 0 0,0-1 0 0 0,0 0 0 0 0,0 0 0 0 0,0 0 0 0 0,-1-1-43 0 0,0 0 0 0 0,1 0-1 0 0,-1 1 1 0 0,0-1 0 0 0,0 0 0 0 0,0 1 0 0 0,0-1 0 0 0,0 1 0 0 0,-1-1 0 0 0,-1-1 0 0 0,-2-2-87 0 0,0 1 1 0 0,0 0 0 0 0,0 1 0 0 0,0 0-1 0 0,-11-6 1 0 0,14 8 205 0 0,-1 0-1 0 0,0 0 1 0 0,0 0-1 0 0,1 0 1 0 0,-1 1-1 0 0,0-1 1 0 0,0 1-1 0 0,0 0 1 0 0,0 0-1 0 0,0 0 1 0 0,0 0-1 0 0,-3 0 1 0 0,4 1-13 0 0,1 0 0 0 0,-1-1 0 0 0,0 1 1 0 0,0 0-1 0 0,1 0 0 0 0,-1 0 0 0 0,1 0 0 0 0,-1 1 1 0 0,1-1-1 0 0,-1 0 0 0 0,1 0 0 0 0,0 1 0 0 0,0-1 0 0 0,-1 1 1 0 0,1-1-1 0 0,0 1 0 0 0,1 0 0 0 0,-1-1 0 0 0,-1 3 1 0 0,-1 5 129 0 0,0-1 1 0 0,0 1 0 0 0,1 0-1 0 0,0 0 1 0 0,0 0 0 0 0,1 0-1 0 0,1 0 1 0 0,-1 0 0 0 0,2 0-1 0 0,-1 0 1 0 0,1 0 0 0 0,0 0-1 0 0,1 0 1 0 0,0 0 0 0 0,0-1-1 0 0,1 1 1 0 0,1-1 0 0 0,7 16 0 0 0,-10-22-168 0 0,1 0 0 0 0,-1 1 0 0 0,1-1 0 0 0,0 0 0 0 0,0 0 0 0 0,0 0 1 0 0,0 0-1 0 0,0 0 0 0 0,0 0 0 0 0,1-1 0 0 0,-1 1 0 0 0,1-1 0 0 0,-1 0 0 0 0,1 0 1 0 0,-1 0-1 0 0,1 0 0 0 0,0 0 0 0 0,-1 0 0 0 0,1 0 0 0 0,0-1 0 0 0,5 1 1 0 0,1-2-274 0 0,0 0 1 0 0,0 0 0 0 0,-1-1 0 0 0,1 0-1 0 0,12-4 1 0 0,0-1-1973 0 0,-11 5 1047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3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72 2303 0 0,'0'0'1252'0'0,"-13"10"2314"0"0,6-3-2815 0 0,0 0 1 0 0,0 1 0 0 0,1 0 0 0 0,0 0-1 0 0,0 1 1 0 0,1 0 0 0 0,-7 15 0 0 0,5-9-72 0 0,1-3-480 0 0,1-1 0 0 0,1 1 0 0 0,0 0 0 0 0,0 0-1 0 0,1 0 1 0 0,1 1 0 0 0,0-1 0 0 0,1 1 0 0 0,0-1-1 0 0,1 1 1 0 0,0-1 0 0 0,1 1 0 0 0,1-1 0 0 0,0 1-1 0 0,0-1 1 0 0,1 0 0 0 0,1 0 0 0 0,0 0 0 0 0,0 0-1 0 0,8 11 1 0 0,-11-20-268 0 0,1-1-1 0 0,0 0 1 0 0,0 1 0 0 0,0-1-1 0 0,0 0 1 0 0,0 0 0 0 0,1 0-1 0 0,-1-1 1 0 0,0 1-1 0 0,1 0 1 0 0,0-1 0 0 0,-1 0-1 0 0,1 1 1 0 0,0-1 0 0 0,-1 0-1 0 0,1-1 1 0 0,0 1-1 0 0,0 0 1 0 0,0-1 0 0 0,0 1-1 0 0,0-1 1 0 0,0 0-1 0 0,0 0 1 0 0,0 0 0 0 0,0-1-1 0 0,0 1 1 0 0,0-1 0 0 0,-1 0-1 0 0,1 1 1 0 0,0-1-1 0 0,0 0 1 0 0,0-1 0 0 0,-1 1-1 0 0,4-2 1 0 0,4-5-1095 0 0</inkml:trace>
  <inkml:trace contextRef="#ctx0" brushRef="#br0" timeOffset="1">283 115 5527 0 0,'0'0'423'0'0,"-4"8"1125"0"0,0 6-24 0 0,0 0-1 0 0,1 0 1 0 0,0 0 0 0 0,1 0-1 0 0,0 19 1 0 0,6 73-266 0 0,-1-69-881 0 0,-1-4-306 0 0,-2-32-60 0 0</inkml:trace>
  <inkml:trace contextRef="#ctx0" brushRef="#br0" timeOffset="2">290 132 5063 0 0,'1'2'5363'0'0,"18"56"-891"0"0,-11-37-3777 0 0,2-1 0 0 0,13 23 0 0 0,-15-29-494 0 0,-6-9-125 0 0,1-1 1 0 0,0 1-1 0 0,-1-1 0 0 0,2 0 0 0 0,-1 0 1 0 0,5 5-1 0 0,-6-7-3 0 0,0-1-3 0 0,-1-1-46 0 0,-1 1-17 0 0,0-1 0 0 0,1 0 0 0 0,-1 1 0 0 0,0-1 0 0 0,1 0 0 0 0,-1 0 0 0 0,1 1 0 0 0,-1-1 1 0 0,1 0-1 0 0,-1 0 0 0 0,1 0 0 0 0,-1 0 0 0 0,0 0 0 0 0,1 0 0 0 0,-1 1 0 0 0,1-1 0 0 0,-1 0 0 0 0,1 0 0 0 0,2 0-1 0 0,0 0-1 0 0,-1-1 1 0 0,1 1-1 0 0,-1 0 1 0 0,1-1-1 0 0,0 1 0 0 0,-1-1 1 0 0,1 0-1 0 0,-1 1 1 0 0,0-1-1 0 0,1-1 1 0 0,-1 1-1 0 0,0 0 1 0 0,5-3-1 0 0,-3 1-3 0 0,2-1-3 0 0,-1 0 1 0 0,1-1-1 0 0,-1 1 0 0 0,0-1 1 0 0,0 0-1 0 0,6-10 0 0 0,-7 10 0 0 0,0 0 1 0 0,0 1-1 0 0,7-7 0 0 0,-7 7-44 0 0,0-1 1 0 0,0 1-1 0 0,0-1 0 0 0,-1 1 0 0 0,0-1 0 0 0,0 0 1 0 0,0-1-1 0 0,3-7 0 0 0,-1 0-361 0 0,0-1 1 0 0,3-18-1 0 0,-8 30 348 0 0,1 1 3 0 0,3-4 44 0 0,0 1 38 0 0,-3 3 249 0 0,0 3-117 0 0,1 6 40 0 0,1 0 0 0 0,-1 1 0 0 0,-1-1 0 0 0,0 1 0 0 0,0-1 1 0 0,0 1-1 0 0,-1 0 0 0 0,-1 12 0 0 0,1 25 355 0 0,2-29-421 0 0,1 21 107 0 0,3 1-1 0 0,9 37 1 0 0,-14-74-142 0 0,1-13-7277 0 0,1 0 1608 0 0</inkml:trace>
  <inkml:trace contextRef="#ctx0" brushRef="#br0" timeOffset="3">740 97 2303 0 0,'0'0'102'0'0,"0"2"-1"0"0,-2 39 7188 0 0,-1-1-1645 0 0,4-12-4965 0 0,20 154 1713 0 0,-21-172-2320 0 0,0-2-36 0 0,0-6-187 0 0,-11-17-8733 0 0</inkml:trace>
  <inkml:trace contextRef="#ctx0" brushRef="#br0" timeOffset="4">716 115 2303 0 0,'1'-8'486'0'0,"12"-20"6048"0"0,6 2-3313 0 0,-14 21-3054 0 0,0 0 1 0 0,0 0 0 0 0,1 0 0 0 0,-1 1 0 0 0,1-1 0 0 0,0 2 0 0 0,0-1-1 0 0,1 1 1 0 0,-1-1 0 0 0,1 2 0 0 0,9-4 0 0 0,-14 6-103 0 0,0-1 1 0 0,1 1-1 0 0,-1 0 0 0 0,1 0 1 0 0,-1 0-1 0 0,1 0 0 0 0,-1 0 1 0 0,0 0-1 0 0,1 1 0 0 0,-1-1 1 0 0,0 1-1 0 0,1-1 0 0 0,-1 1 1 0 0,0 0-1 0 0,4 2 0 0 0,-2-1 65 0 0,-1 1 0 0 0,1-1 0 0 0,-1 1 0 0 0,0 0 0 0 0,0 0 0 0 0,0 0 0 0 0,0 0 0 0 0,3 5 0 0 0,-2-1-9 0 0,0-1 1 0 0,0 1 0 0 0,-1 0-1 0 0,0 0 1 0 0,0 0 0 0 0,-1 0 0 0 0,0 0-1 0 0,0 0 1 0 0,1 14 0 0 0,-3-14-93 0 0,0 0 1 0 0,-1 0-1 0 0,0-1 1 0 0,0 1-1 0 0,0-1 1 0 0,-1 1-1 0 0,0-1 1 0 0,0 1-1 0 0,-1-1 1 0 0,0 0-1 0 0,0 0 1 0 0,0 0-1 0 0,-1 0 1 0 0,0-1-1 0 0,0 0 1 0 0,0 1-1 0 0,0-1 1 0 0,-1-1-1 0 0,0 1 1 0 0,0-1-1 0 0,-1 0 1 0 0,1 0-1 0 0,-1 0 1 0 0,-7 3-1 0 0,11-6-74 0 0,0 0-1 0 0,0 0 1 0 0,0 0-1 0 0,0-1 1 0 0,0 1-1 0 0,0 0 0 0 0,0-1 1 0 0,0 0-1 0 0,0 0 1 0 0,0 1-1 0 0,0-1 1 0 0,-1 0-1 0 0,1-1 1 0 0,0 1-1 0 0,0 0 1 0 0,0-1-1 0 0,0 1 1 0 0,0-1-1 0 0,0 1 0 0 0,0-1 1 0 0,0 0-1 0 0,0 0 1 0 0,1 0-1 0 0,-1 0 1 0 0,-3-2-1 0 0,4 1-338 0 0,-3-3-945 0 0</inkml:trace>
  <inkml:trace contextRef="#ctx0" brushRef="#br0" timeOffset="5">1044 338 6479 0 0,'0'0'1290'0'0,"-8"-14"760"0"0,5 11-1760 0 0,1 1 1 0 0,0 0-1 0 0,-1 0 0 0 0,0 0 0 0 0,1 0 0 0 0,-1 0 0 0 0,0 1 0 0 0,0-1 0 0 0,0 1 0 0 0,0 0 0 0 0,0 0 0 0 0,0 0 1 0 0,0 0-1 0 0,-1 0 0 0 0,1 1 0 0 0,0-1 0 0 0,0 1 0 0 0,-1 0 0 0 0,1 0 0 0 0,-5 1 0 0 0,7-1-248 0 0,-1 0 0 0 0,1 1 0 0 0,0-1 0 0 0,-1 1 0 0 0,1-1 0 0 0,0 1-1 0 0,0-1 1 0 0,0 1 0 0 0,0 0 0 0 0,0 0 0 0 0,0-1 0 0 0,0 1 0 0 0,0 0 0 0 0,0 0 0 0 0,0 0-1 0 0,-1 2 1 0 0,-11 17 625 0 0,10-13-467 0 0,1 0 0 0 0,0 1 0 0 0,1-1-1 0 0,0 0 1 0 0,0 0 0 0 0,0 1 0 0 0,1-1 0 0 0,0 0 0 0 0,1 1 0 0 0,1 11 0 0 0,-1-14-98 0 0,2 0-65 0 0,4 3 54 0 0,-4-6-20 0 0,-2-1-68 0 0,1-1 1 0 0,0 1-1 0 0,0-1 1 0 0,-1 1-1 0 0,1-1 1 0 0,0 0-1 0 0,0 0 1 0 0,-1 0-1 0 0,1 0 1 0 0,0 0-1 0 0,0 0 1 0 0,-1 0-1 0 0,1-1 0 0 0,0 1 1 0 0,0-1-1 0 0,-1 1 1 0 0,1-1-1 0 0,0 0 1 0 0,-1 0-1 0 0,1 1 1 0 0,-1-1-1 0 0,1 0 1 0 0,-1 0-1 0 0,1 0 1 0 0,-1-1-1 0 0,0 1 1 0 0,0 0-1 0 0,1-1 1 0 0,0-1-1 0 0,1-1-68 0 0,-1 0 0 0 0,0 0 0 0 0,0 0 1 0 0,0 0-1 0 0,0 0 0 0 0,-1-1 0 0 0,2-7 0 0 0,-3 11 54 0 0,0 1 0 0 0,0 0 0 0 0,0 0 0 0 0,0 0 0 0 0,0 0 0 0 0,0 0 0 0 0,0 0 0 0 0,0-1 0 0 0,0 1 0 0 0,1 0 0 0 0,-1 0 0 0 0,0 0 0 0 0,0 0 0 0 0,0 0 0 0 0,0 0 0 0 0,0-1 0 0 0,0 1 0 0 0,0 0 0 0 0,0 0 0 0 0,0 0-1 0 0,0 0 1 0 0,0 0 0 0 0,0 0 0 0 0,1 0 0 0 0,-1 0 0 0 0,0 0 0 0 0,0 0 0 0 0,0-1 0 0 0,0 1 0 0 0,0 0 0 0 0,0 0 0 0 0,1 0 0 0 0,-1 0 0 0 0,0 0 0 0 0,0 0 0 0 0,0 0 0 0 0,0 0 0 0 0,0 0 0 0 0,0 0 0 0 0,1 0 0 0 0,-1 0 0 0 0,0 0 0 0 0,0 0 0 0 0,7 6-137 0 0,7 13 292 0 0,-10-13-128 0 0,4 8 131 0 0,-7-11-120 0 0,1 0 1 0 0,0 0-1 0 0,-1 0 1 0 0,1 0-1 0 0,0 0 1 0 0,1-1-1 0 0,-1 1 1 0 0,0-1-1 0 0,1 1 1 0 0,4 2-1 0 0,0 0-11 0 0,-6-4-136 0 0,1 0 0 0 0,-1 0-1 0 0,0 0 1 0 0,0-1 0 0 0,1 1 0 0 0,-1-1-1 0 0,0 1 1 0 0,1-1 0 0 0,-1 1 0 0 0,1-1-1 0 0,-1 0 1 0 0,1 0 0 0 0,-1 0 0 0 0,1 0-1 0 0,-1 0 1 0 0,0 0 0 0 0,4 0 0 0 0,-4-1-248 0 0,0 1 0 0 0,0-1 1 0 0,1 0-1 0 0,-1 0 0 0 0,0 1 1 0 0,0-1-1 0 0,0 0 0 0 0,0 0 1 0 0,0 0-1 0 0,0 0 1 0 0,1-1-1 0 0,1-2-1076 0 0</inkml:trace>
  <inkml:trace contextRef="#ctx0" brushRef="#br0" timeOffset="6">1165 107 8751 0 0,'0'0'674'0'0,"1"1"-438"0"0,8 6 734 0 0,0 1-1 0 0,-1 0 1 0 0,0 1 0 0 0,0 0 0 0 0,-1 0 0 0 0,0 0-1 0 0,7 15 1 0 0,-6-9-468 0 0,-1 0 0 0 0,-1 0 0 0 0,0 1 0 0 0,-1-1 0 0 0,0 1-1 0 0,3 26 1 0 0,-7-32-467 0 0,0 1-1 0 0,0-1 0 0 0,-1 0 1 0 0,-1 1-1 0 0,0-1 0 0 0,0 0 1 0 0,-1 1-1 0 0,-1-1 0 0 0,1 0 1 0 0,-2 0-1 0 0,-6 14 1 0 0,4-12-164 0 0,3-4-344 0 0,-1-1-1 0 0,0 1 1 0 0,0-1-1 0 0,-1 0 1 0 0,-9 11-1 0 0,5-10-974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4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6047 0 0,'0'0'1034'0'0,"2"0"-609"0"0,6 1-138 0 0,-1 1 0 0 0,0-2 0 0 0,0 1 0 0 0,1-1 0 0 0,-1 0 0 0 0,0-1 0 0 0,0 0 1 0 0,14-3-1 0 0,4-3 365 0 0,28-12 0 0 0,-51 18-615 0 0,74-25 537 0 0,-71 23-515 0 0,-2 3-50 0 0,12 0 13 0 0,-14 0-228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5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7343 0 0,'0'0'660'0'0,"0"3"-541"0"0,1 39 1738 0 0,1 1 1 0 0,13 62-1 0 0,-14-99-1775 0 0,1 0 1 0 0,0 0-1 0 0,0-1 1 0 0,0 1-1 0 0,0-1 0 0 0,1 1 1 0 0,0-1-1 0 0,1 0 1 0 0,-1 0-1 0 0,1 0 1 0 0,0-1-1 0 0,0 1 0 0 0,0-1 1 0 0,0 0-1 0 0,6 4 1 0 0,-7-6-53 0 0,0-1 0 0 0,1 0 0 0 0,-1 0 0 0 0,0 0 0 0 0,0 0 0 0 0,1 0 0 0 0,-1-1 1 0 0,0 0-1 0 0,1 1 0 0 0,-1-1 0 0 0,1 0 0 0 0,-1-1 0 0 0,6 0 0 0 0,5-2 14 0 0,-1 0-1 0 0,13-6 1 0 0,-18 7-18 0 0,-1-1-282 0 0,0 1-1 0 0,0-1 1 0 0,0 0-1 0 0,12-8 1 0 0,-18 10-95 0 0</inkml:trace>
  <inkml:trace contextRef="#ctx0" brushRef="#br0" timeOffset="1">0 160 1839 0 0,'0'0'1751'0'0,"3"0"20"0"0,94-21 5266 0 0,51-15-6257 0 0,-146 36-1775 0 0</inkml:trace>
  <inkml:trace contextRef="#ctx0" brushRef="#br0" timeOffset="2">405 17 1375 0 0,'-2'1'5947'0'0,"-15"26"-1763"0"0,-1 16-2387 0 0,6-14-931 0 0,-22 52 564 0 0,15-41-947 0 0,19-38-456 0 0</inkml:trace>
  <inkml:trace contextRef="#ctx0" brushRef="#br0" timeOffset="3">281 87 1375 0 0,'1'1'4848'0'0,"13"15"-3283"0"0,-1 1 0 0 0,-1 0-1 0 0,12 22 1 0 0,1 0-160 0 0,-22-35-1297 0 0,0 1 0 0 0,1-1 0 0 0,0 0 0 0 0,6 6 0 0 0,11 9 195 0 0,-20-17-199 0 0</inkml:trace>
  <inkml:trace contextRef="#ctx0" brushRef="#br0" timeOffset="4">492 109 6447 0 0,'0'0'499'0'0,"0"2"-328"0"0,0 10 90 0 0,0-3 1358 0 0,0 0 0 0 0,0 0 0 0 0,3 11 0 0 0,-2-17-1079 0 0,11 33 892 0 0,-12-34-1340 0 0</inkml:trace>
  <inkml:trace contextRef="#ctx0" brushRef="#br0" timeOffset="5">460 1 5983 0 0,'0'0'1288'0'0,"-3"11"1104"0"0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110 169 1839 0 0,'0'0'7875'0'0,"-2"-1"-7075"0"0,1-1-510 0 0,-1 0 0 0 0,-1 0 0 0 0,1 1 0 0 0,0-1 0 0 0,0 1 0 0 0,-1-1 0 0 0,1 1 0 0 0,-1 0 1 0 0,1 0-1 0 0,-1 0 0 0 0,1 0 0 0 0,-1 0 0 0 0,0 0 0 0 0,1 1 0 0 0,-6-1 0 0 0,1 1-163 0 0,1 1 1 0 0,-1 0-1 0 0,1 0 0 0 0,-1 0 1 0 0,-7 3-1 0 0,12-3-23 0 0,1 0-32 0 0,-6 6-2 0 0,0-1 15 0 0,6-2-26 0 0,5 8-49 0 0,4 0-20 0 0,-5-7-1 0 0,2-1 0 0 0,-1 0 0 0 0,0 0 0 0 0,8 5 0 0 0,3 2 12 0 0,6 8-1 0 0,-11-10 0 0 0,-3 0 0 0 0,-3 2 15 0 0,-6 0 58 0 0,1-10-62 0 0,0 1-1 0 0,0-1 1 0 0,0 1-1 0 0,0-1 0 0 0,0 1 1 0 0,-1-1-1 0 0,1 0 1 0 0,0 1-1 0 0,-1-1 1 0 0,1 0-1 0 0,-1 0 0 0 0,1 0 1 0 0,-1 0-1 0 0,-2 1 1 0 0,-22 8 238 0 0,25-10-231 0 0,-2 0 42 0 0,-7 0-48 0 0,1 0-24 0 0,6 0-52 0 0,-4-1-198 0 0,6 1-714 0 0</inkml:trace>
  <inkml:trace contextRef="#ctx0" brushRef="#br0" timeOffset="1">259 2 7167 0 0,'0'0'652'0'0,"-1"0"-540"0"0,-5-1 2068 0 0,6 3-1796 0 0,0 29 687 0 0,2-1-1 0 0,1 0 0 0 0,1 0 1 0 0,10 33-1 0 0,-11-51-869 0 0,7 17 84 0 0,-5-11-172 0 0,-3-12-2493 0 0</inkml:trace>
  <inkml:trace contextRef="#ctx0" brushRef="#br0" timeOffset="2">118 182 6447 0 0,'0'0'1875'0'0,"2"0"-550"0"0,14-3-289 0 0,0-1-1 0 0,0-1 1 0 0,27-12-1 0 0,2 0 151 0 0,13-3-4235 0 0,-47 16 1978 0 0</inkml:trace>
  <inkml:trace contextRef="#ctx0" brushRef="#br0" timeOffset="3">385 83 3223 0 0,'0'0'3304'0'0,"0"2"-1648"0"0,1 18 305 0 0,1-1 0 0 0,4 24 0 0 0,-5-41-1676 0 0,4 11-1433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4607 0 0,'0'0'671'0'0,"1"2"358"0"0,3 10 1584 0 0,-2-5-1769 0 0,0 0 0 0 0,1 0 0 0 0,0 0 0 0 0,1 0 1 0 0,0 0-1 0 0,6 9 0 0 0,-8-14-358 0 0,-1 0-26 0 0,18 38 346 0 0,-18-38-668 0 0,-1-1-111 0 0,0-1 0 0 0,0 1-1 0 0,1-1 1 0 0,-1 1 0 0 0,1-1 0 0 0,-1 1-1 0 0,0-1 1 0 0,1 1 0 0 0,-1-1 0 0 0,1 0-1 0 0,-1 1 1 0 0,1-1 0 0 0,-1 0 0 0 0,1 1-1 0 0,0-1 1 0 0,-7-24-334 0 0,2 12-160 0 0,2 0 0 0 0,-3-15 0 0 0,5 23 331 0 0,-1 0 0 0 0,1 1 1 0 0,1-1-1 0 0,-1 0 0 0 0,0 1 0 0 0,1-1 1 0 0,0 0-1 0 0,0 1 0 0 0,0-1 0 0 0,0 1 0 0 0,0-1 1 0 0,3-3-1 0 0,-3 5 30 0 0,0 0 0 0 0,0 0 0 0 0,0 0 0 0 0,0 1 1 0 0,0-1-1 0 0,1 0 0 0 0,-1 1 0 0 0,1-1 0 0 0,0 1 0 0 0,-1-1 0 0 0,1 1 0 0 0,2-2 0 0 0,-2 2 113 0 0,1 1 0 0 0,-1 0 0 0 0,0-1 0 0 0,0 1 0 0 0,0 0-1 0 0,1 0 1 0 0,-1 0 0 0 0,0 0 0 0 0,0 0 0 0 0,0 1 0 0 0,1-1-1 0 0,-1 1 1 0 0,0-1 0 0 0,0 1 0 0 0,0 0 0 0 0,0 0-1 0 0,0 0 1 0 0,0 0 0 0 0,3 3 0 0 0,2 0 230 0 0,0 1-1 0 0,-1 1 1 0 0,0-1-1 0 0,0 1 1 0 0,0 0-1 0 0,-1 1 1 0 0,1-1-1 0 0,-2 1 1 0 0,6 8-1 0 0,-9-13-4 0 0,6 11 530 0 0,-8-11-670 0 0,0 9-1986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08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7343 0 0,'0'0'660'0'0,"-2"1"-442"0"0,0 0-37 0 0,0 0 0 0 0,1 0 0 0 0,-1 0 1 0 0,0 0-1 0 0,0 0 0 0 0,1 1 1 0 0,-1-1-1 0 0,1 1 0 0 0,-1-1 0 0 0,1 1 1 0 0,0 0-1 0 0,0-1 0 0 0,0 1 0 0 0,-1 0 1 0 0,2 0-1 0 0,-1 0 0 0 0,-1 3 0 0 0,0 2 416 0 0,0 1 0 0 0,0 0-1 0 0,0 10 1 0 0,0-4-268 0 0,2-14-296 0 0,0 1 0 0 0,0 0 0 0 0,0 0 0 0 0,0-1 0 0 0,0 1 0 0 0,0 0-1 0 0,0 0 1 0 0,0-1 0 0 0,0 1 0 0 0,0 0 0 0 0,0-1 0 0 0,1 1 0 0 0,-1 0 0 0 0,1 1 0 0 0,0 0 36 0 0,-1 0 111 0 0,1 0-11 0 0,0 0-138 0 0,0 0 0 0 0,0 0 0 0 0,0 0 0 0 0,0 0 0 0 0,0-1-1 0 0,0 1 1 0 0,1 0 0 0 0,-1-1 0 0 0,1 1 0 0 0,-1-1 0 0 0,1 1 0 0 0,-1-1 0 0 0,1 0-1 0 0,0 0 1 0 0,0 0 0 0 0,0 0 0 0 0,-1 0 0 0 0,1 0 0 0 0,0 0 0 0 0,0-1 0 0 0,0 1-1 0 0,1 0 1 0 0,-1-1 0 0 0,0 0 0 0 0,0 0 0 0 0,0 1 0 0 0,0-1 0 0 0,0 0 0 0 0,0-1-1 0 0,0 1 1 0 0,0 0 0 0 0,1-1 0 0 0,-1 1 0 0 0,0-1 0 0 0,0 1 0 0 0,0-1 0 0 0,0 0-1 0 0,1-1 1 0 0,0 1-21 0 0,0-1 0 0 0,-1 1-1 0 0,1-1 1 0 0,-1 1 0 0 0,0-1 0 0 0,0 0-1 0 0,1 0 1 0 0,-1 0 0 0 0,0 0 0 0 0,-1 0-1 0 0,1-1 1 0 0,0 1 0 0 0,-1 0 0 0 0,1-1-1 0 0,1-3 1 0 0,-2 4-88 0 0,-2-3-11 0 0,0 0 1 0 0,0 0 0 0 0,0 0 0 0 0,-4-9-1 0 0,4 12-7 0 0,-5-5-426 0 0,6 20 584 0 0,1 0 0 0 0,1 0 0 0 0,0 0 0 0 0,7 21 0 0 0,23 51 900 0 0,-24-65-808 0 0,3 14 135 0 0,12 57 0 0 0,-19-76-275 0 0,-3-11-16 0 0,0-3 3 0 0,-1 0 0 0 0,0 0 0 0 0,1 1 0 0 0,-1-1 0 0 0,0 0 0 0 0,0 0 0 0 0,0 1 0 0 0,0-1 0 0 0,0 0 0 0 0,0 0 0 0 0,0 0 0 0 0,0 1 0 0 0,-1-1 0 0 0,1 0 0 0 0,-1 2 0 0 0,1-1 15 0 0,0-1 1 0 0,0 1 0 0 0,-1 0 0 0 0,1-1-1 0 0,-1 1 1 0 0,1 0 0 0 0,-1-1 0 0 0,0 1-1 0 0,0 0 1 0 0,0-1 0 0 0,1 1 0 0 0,-1-1-1 0 0,-1 0 1 0 0,1 1 0 0 0,0-1 0 0 0,0 0-1 0 0,0 1 1 0 0,-1-1 0 0 0,1 0 0 0 0,-1 0 0 0 0,-2 1-1 0 0,1-1 4 0 0,0 0-1 0 0,1 0 1 0 0,-1 0 0 0 0,0-1-1 0 0,0 1 1 0 0,0-1-1 0 0,0 0 1 0 0,0 0 0 0 0,0 0-1 0 0,0 0 1 0 0,0 0-1 0 0,-4-2 1 0 0,2 1 0 0 0,0 0-1 0 0,1 0 1 0 0,-1-1-1 0 0,0 0 1 0 0,0 0-1 0 0,1 0 1 0 0,-1 0-1 0 0,1-1 1 0 0,0 0-1 0 0,0 0 1 0 0,0 0-1 0 0,0 0 1 0 0,0-1-1 0 0,1 1 1 0 0,-6-8 0 0 0,8 9-15 0 0,0 0 1 0 0,0 0 0 0 0,1 0 0 0 0,-1 0-1 0 0,0-1 1 0 0,1 1 0 0 0,0 0 0 0 0,-1 0-1 0 0,1 0 1 0 0,0 0 0 0 0,0-1-1 0 0,0-3 1 0 0,4-4-6 0 0,1 3-9 0 0,-1 1-1 0 0,1-1 1 0 0,1 1-1 0 0,-1 0 1 0 0,1 0-1 0 0,0 1 1 0 0,8-6-1 0 0,51-29-66 0 0,-56 34-114 0 0,2 1 0 0 0,-1 0 0 0 0,0 1 0 0 0,1 0 0 0 0,0 1 0 0 0,19-3 0 0 0,-19 5-352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15 4663 0 0,'0'0'2648'0'0,"-12"-6"-569"0"0,-2 3-1809 0 0,0 1 0 0 0,-1 0 0 0 0,1 1 0 0 0,-1 0 1 0 0,0 1-1 0 0,1 1 0 0 0,-1 1 0 0 0,1 0 0 0 0,-1 0 0 0 0,1 2 0 0 0,-25 8 0 0 0,31-8 40 0 0,8-3-310 0 0,-1-1 0 0 0,1 1 1 0 0,-1-1-1 0 0,1 1 0 0 0,-1-1 0 0 0,1 1 1 0 0,-1 0-1 0 0,1-1 0 0 0,0 1 1 0 0,-1-1-1 0 0,1 1 0 0 0,0 0 1 0 0,0-1-1 0 0,-1 1 0 0 0,1 0 1 0 0,0 0-1 0 0,0-1 0 0 0,0 1 0 0 0,0 0 1 0 0,0-1-1 0 0,0 1 0 0 0,0 0 1 0 0,0 0-1 0 0,0-1 0 0 0,0 1 1 0 0,0 0-1 0 0,1-1 0 0 0,-1 1 0 0 0,0 0 1 0 0,1-1-1 0 0,-1 2 0 0 0,1-1 1 0 0,3 7-15 0 0,0 0 1 0 0,0-1-1 0 0,1 0 0 0 0,-1 0 0 0 0,2 0 0 0 0,-1-1 0 0 0,1 1 0 0 0,0-1 1 0 0,8 6-1 0 0,-3-3 18 0 0,-2 1 1 0 0,12 14-1 0 0,-10-10 35 0 0,-5-6-18 0 0,0 1 1 0 0,0 0 0 0 0,7 13-1 0 0,-12-20 2 0 0,-1 0 1 0 0,1 0-1 0 0,-1-1 0 0 0,1 1 0 0 0,-1 0 0 0 0,0 0 1 0 0,0 0-1 0 0,1 0 0 0 0,-1 0 0 0 0,-1 0 0 0 0,1-1 0 0 0,0 1 1 0 0,0 0-1 0 0,-1 0 0 0 0,1 0 0 0 0,-1 0 0 0 0,1-1 0 0 0,-2 3 1 0 0,0 0 68 0 0,0-1 0 0 0,0 0 1 0 0,0-1-1 0 0,0 1 0 0 0,-1 0 1 0 0,1 0-1 0 0,-1-1 1 0 0,0 0-1 0 0,-3 3 0 0 0,0-1 56 0 0,0 0-1 0 0,0-1 0 0 0,-1 0 1 0 0,1 0-1 0 0,-1 0 0 0 0,0-1 1 0 0,1 0-1 0 0,-1 0 0 0 0,-10 1 1 0 0,11-3-120 0 0,0 0-1 0 0,0-1 1 0 0,1 1 0 0 0,-1-1 0 0 0,0 0 0 0 0,1-1 0 0 0,-1 1 0 0 0,1-1 0 0 0,0 0 0 0 0,-1-1 0 0 0,1 1 0 0 0,0-1 0 0 0,0 0-1 0 0,0 0 1 0 0,1 0 0 0 0,-9-8 0 0 0,6 3-200 0 0,7 7 99 0 0,-1 0-162 0 0,-1-6-2434 0 0,2 1 1466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8:5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9 215 2303 0 0,'0'0'3539'0'0,"-1"2"-3350"0"0,1 0-142 0 0,-2 4 115 0 0,0 0-1 0 0,1 0 1 0 0,-2 12 0 0 0,3-16-121 0 0,0 0-1 0 0,1 1 0 0 0,-1-1 0 0 0,0 1 0 0 0,1-1 0 0 0,-1 1 0 0 0,1-1 1 0 0,0 0-1 0 0,0 0 0 0 0,0 1 0 0 0,0-1 0 0 0,0 0 0 0 0,3 4 0 0 0,0-1 80 0 0,1-1 0 0 0,0 1 0 0 0,0-1 0 0 0,0 0-1 0 0,0 0 1 0 0,1-1 0 0 0,-1 0 0 0 0,1 0 0 0 0,0 0-1 0 0,0 0 1 0 0,0-1 0 0 0,0 0 0 0 0,7 1 0 0 0,8 2 497 0 0,1-2-1 0 0,32 3 1 0 0,-25-4-423 0 0,-1-1-1 0 0,1-2 0 0 0,0 0 1 0 0,0-2-1 0 0,-1-2 0 0 0,53-13 1 0 0,-47 7-123 0 0,-24 9-31 0 0,1-1 1 0 0,0 0 0 0 0,-1-1 0 0 0,0 0-1 0 0,0-1 1 0 0,0 0 0 0 0,-1-1 0 0 0,1 0 0 0 0,8-8-1 0 0,-9 6 0 0 0,0-2-1 0 0,-1 1 1 0 0,0-1-1 0 0,0 0 1 0 0,-1-1-1 0 0,6-12 0 0 0,-10 17-29 0 0,0 0 0 0 0,-1-1 0 0 0,1 1-1 0 0,-1 0 1 0 0,-1-1 0 0 0,1 0-1 0 0,-1 1 1 0 0,0-1 0 0 0,-1 0-1 0 0,0 0 1 0 0,0 0 0 0 0,0 1 0 0 0,-2-9-1 0 0,1 11-4 0 0,-1 0 0 0 0,1-1 0 0 0,-1 1 0 0 0,0 0 0 0 0,0 0 0 0 0,0 0 0 0 0,-1 0-1 0 0,1 0 1 0 0,-1 1 0 0 0,0-1 0 0 0,0 1 0 0 0,-1 0 0 0 0,1-1 0 0 0,0 2 0 0 0,-1-1-1 0 0,0 0 1 0 0,0 1 0 0 0,0-1 0 0 0,0 1 0 0 0,0 0 0 0 0,0 1 0 0 0,0-1 0 0 0,-1 1 0 0 0,-7-2-1 0 0,4 1-21 0 0,0 1-1 0 0,-1 0 0 0 0,1 0 0 0 0,0 1 1 0 0,0 0-1 0 0,-1 0 0 0 0,1 1 0 0 0,0 0 0 0 0,0 0 1 0 0,0 1-1 0 0,0 0 0 0 0,0 1 0 0 0,-9 3 1 0 0,12-4-11 0 0,4-1 19 0 0,-1-1 1 0 0,1 1-1 0 0,0 0 0 0 0,-1-1 0 0 0,1 1 1 0 0,0 0-1 0 0,0 0 0 0 0,0 0 1 0 0,0 0-1 0 0,-1 0 0 0 0,1 0 1 0 0,1 0-1 0 0,-3 2 0 0 0,0 3-14 0 0,-1-1 0 0 0,1 0 0 0 0,0 1-1 0 0,0 0 1 0 0,0-1 0 0 0,1 1 0 0 0,0 0 0 0 0,0 0-1 0 0,0 1 1 0 0,1-1 0 0 0,0 0 0 0 0,0 1-1 0 0,1-1 1 0 0,0 0 0 0 0,0 1 0 0 0,0-1 0 0 0,1 0-1 0 0,1 7 1 0 0,0-4 54 0 0,-1 0 0 0 0,2 0 0 0 0,-1-1 0 0 0,1 1 0 0 0,1-1 0 0 0,-1 0 0 0 0,1 0 0 0 0,1 0 0 0 0,-1-1 0 0 0,1 1 0 0 0,1-1 0 0 0,8 9 0 0 0,-3-8 54 0 0,0-1 1 0 0,0 0-1 0 0,0-1 1 0 0,1 0-1 0 0,0-1 1 0 0,22 6-1 0 0,-21-6-39 0 0,1-1 0 0 0,0 0-1 0 0,1-1 1 0 0,-1-1 0 0 0,0 0 0 0 0,1-1-1 0 0,-1 0 1 0 0,1-1 0 0 0,26-4 0 0 0,-34 2-35 0 0,2 1 15 0 0,0-1 1 0 0,0 0-1 0 0,-1-1 0 0 0,1 0 1 0 0,8-5-1 0 0,-8 4-15 0 0,-3 1 11 0 0,0 0 0 0 0,-1-1 0 0 0,1 1 0 0 0,-1-1 0 0 0,1 0 0 0 0,-1-1 0 0 0,0 1 0 0 0,4-7 0 0 0,-4 4-1 0 0,0 0-1 0 0,0 0 0 0 0,-1-1 1 0 0,-1 1-1 0 0,1-1 1 0 0,-1 0-1 0 0,0 0 0 0 0,-1 0 1 0 0,0 0-1 0 0,2-16 0 0 0,-3 13 1 0 0,-1 0-1 0 0,0 0 1 0 0,0 0-1 0 0,-1 0 1 0 0,0 0-1 0 0,-1 0 1 0 0,-6-20-1 0 0,3 20-20 0 0,-2 3-13 0 0,5 6-1 0 0,0 1-1 0 0,0-1 1 0 0,-1 1-1 0 0,1 0 1 0 0,0-1-1 0 0,-1 1 1 0 0,1 0 0 0 0,-1 1-1 0 0,1-1 1 0 0,-1 0-1 0 0,1 1 1 0 0,-1-1-1 0 0,0 1 1 0 0,1 0 0 0 0,-6 0-1 0 0,4 1-3 0 0,-1-1 0 0 0,1 1 0 0 0,-1 1 0 0 0,1-1 0 0 0,0 0 0 0 0,0 1 0 0 0,0 0 0 0 0,-8 4 0 0 0,5-1-2 0 0,1 0-1 0 0,-1 0 1 0 0,1 1-1 0 0,0-1 1 0 0,0 1-1 0 0,0 1 1 0 0,1-1 0 0 0,0 1-1 0 0,-7 12 1 0 0,9-12 10 0 0,0 0 1 0 0,0-1 0 0 0,1 1 0 0 0,0 0 0 0 0,1 0-1 0 0,-1 0 1 0 0,1 0 0 0 0,1 0 0 0 0,-1 0-1 0 0,1 1 1 0 0,0-1 0 0 0,3 13 0 0 0,-2-15 27 0 0,0 0 1 0 0,1 1-1 0 0,0-1 1 0 0,0 0-1 0 0,0 1 1 0 0,0-1-1 0 0,1 0 1 0 0,0-1-1 0 0,0 1 1 0 0,0 0-1 0 0,1-1 1 0 0,-1 0-1 0 0,1 0 1 0 0,0 0-1 0 0,1 0 1 0 0,8 5-1 0 0,-2-2 88 0 0,0-1-1 0 0,1-1 1 0 0,0 0 0 0 0,0-1-1 0 0,1 0 1 0 0,-1-1-1 0 0,1 0 1 0 0,0-1-1 0 0,-1 0 1 0 0,26-1 0 0 0,9-3 296 0 0,78-13 0 0 0,-89 10-296 0 0,39-6-36 0 0,128-20 184 0 0,-140 18-849 0 0,72-24 0 0 0,-61 11-667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2759 0 0,'0'0'7600'0'0,"1"2"-7184"0"0,9 24 703 0 0,0 0 0 0 0,-1 1 0 0 0,5 32 0 0 0,13 40-75 0 0,-13-54-852 0 0,-14-45-310 0 0,0 1 1 0 0,1-1-1 0 0,-1 1 0 0 0,0-1 0 0 0,0 1 0 0 0,1-1 0 0 0,-1 1 1 0 0,0-1-1 0 0,0 1 0 0 0,1-1 0 0 0,-1 1 0 0 0,1-1 0 0 0,-1 1 1 0 0,0-1-1 0 0,1 0 0 0 0,-1 1 0 0 0,1-1 0 0 0,-1 0 1 0 0,1 1-1 0 0,-1-1 0 0 0,1 0 0 0 0,-1 0 0 0 0,1 1 0 0 0,-1-1 1 0 0,1 0-1 0 0,-1 0 0 0 0,1 0 0 0 0,0 0 0 0 0,0 1 97 0 0</inkml:trace>
  <inkml:trace contextRef="#ctx0" brushRef="#br0" timeOffset="1">249 317 1839 0 0,'0'0'382'0'0,"-4"-5"3934"0"0,3 4-4141 0 0,0 0 0 0 0,0 0 1 0 0,0 0-1 0 0,0 0 0 0 0,-1 1 0 0 0,1-1 1 0 0,0 0-1 0 0,0 1 0 0 0,0-1 1 0 0,-1 1-1 0 0,1-1 0 0 0,0 1 0 0 0,-1 0 1 0 0,1 0-1 0 0,0-1 0 0 0,-1 1 0 0 0,1 0 1 0 0,0 0-1 0 0,-1 0 0 0 0,1 1 1 0 0,-1-1-1 0 0,1 0 0 0 0,0 0 0 0 0,-1 1 1 0 0,1-1-1 0 0,0 1 0 0 0,0-1 1 0 0,-1 1-1 0 0,1-1 0 0 0,0 1 0 0 0,0 0 1 0 0,0 0-1 0 0,0-1 0 0 0,0 1 1 0 0,0 0-1 0 0,0 0 0 0 0,0 0 0 0 0,-1 1 1 0 0,-1 3-13 0 0,1 0 1 0 0,-1 0 0 0 0,1 0 0 0 0,0 1 0 0 0,1-1 0 0 0,-1 0 0 0 0,1 1-1 0 0,0-1 1 0 0,0 1 0 0 0,1-1 0 0 0,0 1 0 0 0,0-1 0 0 0,0 1-1 0 0,0 0 1 0 0,1-1 0 0 0,2 10 0 0 0,-2-11-73 0 0,6 3-11 0 0,-3-3 21 0 0,-2-3-14 0 0,-1-1-60 0 0,1 0 1 0 0,0 0-1 0 0,0 0 0 0 0,0 0 1 0 0,-1 0-1 0 0,1-1 1 0 0,0 1-1 0 0,-1-1 1 0 0,4 0-1 0 0,-3 0-18 0 0,0 0-1 0 0,-1 0 1 0 0,1 1-1 0 0,0-1 1 0 0,-1-1-1 0 0,1 1 1 0 0,-1 0-1 0 0,1 0 1 0 0,-1 0 0 0 0,0-1-1 0 0,1 1 1 0 0,-1-1-1 0 0,0 1 1 0 0,0-1-1 0 0,2-3 1 0 0,-1 2-38 0 0,-1-1 1 0 0,0 0 0 0 0,0 1-1 0 0,0-1 1 0 0,0 0-1 0 0,-1 0 1 0 0,1-5 0 0 0,-1-5-274 0 0,-1 0 1 0 0,0 1 0 0 0,-5-19 0 0 0,5 30 240 0 0,1 1-28 0 0,3 2-152 0 0,-1-1 260 0 0,0 1-1 0 0,0 0 0 0 0,1 0 0 0 0,-1 0 0 0 0,0 1 0 0 0,0-1 0 0 0,0 1 1 0 0,2 1-1 0 0,9 6 296 0 0,19 11 94 0 0,-31-19-328 0 0,1 0 0 0 0,4 1-133 0 0,-4-2-310 0 0,4-1-4775 0 0</inkml:trace>
  <inkml:trace contextRef="#ctx0" brushRef="#br0" timeOffset="2">364 0 6359 0 0,'0'0'578'0'0,"0"2"-376"0"0,26 103 6054 0 0,-16-72-5045 0 0,-1 0-1 0 0,6 57 1 0 0,-15-82-1127 0 0,0-6 355 0 0,0-2-450 0 0,-1 0 0 0 0,1 0 1 0 0,-1 0-1 0 0,1 0 0 0 0,-1 0 0 0 0,1 0 0 0 0,-1 0 1 0 0,1-1-1 0 0,-1 1 0 0 0,1 0 0 0 0,-1 0 0 0 0,1 0 1 0 0,-1 0-1 0 0,1-1 0 0 0,-1 1 0 0 0,1 0 0 0 0,0 0 1 0 0,-1-1-1 0 0,1 1 0 0 0,-1 0 0 0 0,1-1 1 0 0,0 1-1 0 0,-1-1 0 0 0,1 1 0 0 0,0 0 0 0 0,-1-1 1 0 0,1 1-1 0 0,0-1 0 0 0,0 1 0 0 0,0-1 0 0 0,-1 0 1 0 0,1-16-799 0 0,1 4 242 0 0,1 11 534 0 0,1 0 1 0 0,0 0 0 0 0,0 0 0 0 0,0 1 0 0 0,0-1 0 0 0,0 1 0 0 0,0 0 0 0 0,0-1-1 0 0,7 0 1 0 0,-7 2 24 0 0,0 0 0 0 0,0 0 0 0 0,0 0-1 0 0,0 1 1 0 0,0-1 0 0 0,0 1 0 0 0,0 0 0 0 0,0-1-1 0 0,0 2 1 0 0,0-1 0 0 0,0 0 0 0 0,-1 0 0 0 0,1 1-1 0 0,0 0 1 0 0,-1-1 0 0 0,0 1 0 0 0,1 0 0 0 0,-1 0-1 0 0,3 3 1 0 0,-5-4 33 0 0,1 0 0 0 0,0 0 0 0 0,0 0-1 0 0,0 0 1 0 0,0 0 0 0 0,-1 0 0 0 0,1 0-1 0 0,0 0 1 0 0,-1 0 0 0 0,1 1 0 0 0,-1-1-1 0 0,1 0 1 0 0,-1 0 0 0 0,0 1 0 0 0,0-1-1 0 0,1 0 1 0 0,-1 1 0 0 0,0-1 0 0 0,0 0-1 0 0,0 0 1 0 0,0 1 0 0 0,-1-1-1 0 0,1 0 1 0 0,0 1 0 0 0,0-1 0 0 0,-1 0-1 0 0,1 0 1 0 0,-1 1 0 0 0,1-1 0 0 0,-1 0-1 0 0,-1 2 1 0 0,1-1 25 0 0,-1 0-1 0 0,0 0 1 0 0,0 0-1 0 0,0 0 1 0 0,0 0-1 0 0,0 0 1 0 0,0-1-1 0 0,0 1 1 0 0,0-1-1 0 0,-1 0 1 0 0,1 1-1 0 0,0-1 1 0 0,-1 0-1 0 0,1-1 1 0 0,-5 2-1 0 0,5-1-221 0 0,0-1-1 0 0,0 0 1 0 0,-1 1 0 0 0,1-1-1 0 0,0 0 1 0 0,0 0 0 0 0,0 0-1 0 0,0 0 1 0 0,-1-1-1 0 0,1 1 1 0 0,0-1 0 0 0,0 1-1 0 0,-4-3 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4143 0 0,'0'0'191'0'0,"5"-13"3140"0"0,-1 8-2301 0 0,-1 0 1 0 0,1 0 0 0 0,-1 0-1 0 0,9-6 1 0 0,3-3 243 0 0,20-13 1 0 0,-6 5 5 0 0,55-47 96 0 0,-79 66-1371 0 0,0 0-1 0 0,-1 0 1 0 0,1 0-1 0 0,1 1 1 0 0,8-4 0 0 0,-8 4-93 0 0,-4 1-556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5063 0 0,'1'2'390'0'0,"15"67"4689"0"0,0-1 256 0 0,3-14-3899 0 0,-18-52-1246 0 0,0-3-694 0 0,0 0 338 0 0,0 0 0 0 0,0 0 0 0 0,0 0-1 0 0,0 0 1 0 0,0 0 0 0 0,0 0 0 0 0,0-1 0 0 0,0 0-1 0 0,0 1-209 0 0,3-7-1342 0 0</inkml:trace>
  <inkml:trace contextRef="#ctx0" brushRef="#br0" timeOffset="1">126 1 1375 0 0,'0'0'66'0'0,"0"1"-8"0"0,14 59 11561 0 0,17 28-7653 0 0,-3-10-3043 0 0,-25-68-839 0 0,2 5 12 0 0,-1 1-1 0 0,3 18 1 0 0,-6-31-53 0 0,-3 3-24 0 0,-1 0 30 0 0,2-5-128 0 0,0-2-709 0 0,-1-1 681 0 0,1 1 1 0 0,-1-1-1 0 0,1 0 1 0 0,0 1-1 0 0,-1-1 1 0 0,1 0-1 0 0,0 0 1 0 0,0 0-1 0 0,0 0 0 0 0,0-3 1 0 0,-1 1 47 0 0,0-1 0 0 0,1 0 0 0 0,0 0 0 0 0,0-1 0 0 0,0 1 0 0 0,0 0 0 0 0,1 0 0 0 0,0 0 1 0 0,0-1-1 0 0,1 1 0 0 0,-1 0 0 0 0,1 0 0 0 0,0 0 0 0 0,2-7 0 0 0,0 6 50 0 0,-1-1 0 0 0,1 1 1 0 0,1 0-1 0 0,-1 0 0 0 0,1 0 0 0 0,0 0 1 0 0,0 1-1 0 0,1-1 0 0 0,-1 1 0 0 0,1 0 0 0 0,9-7 1 0 0,-6 8-46 0 0,1 3 1 0 0,0 4 42 0 0,-5-1 93 0 0,-1 1 0 0 0,1 0 0 0 0,0 0 0 0 0,-1 0 0 0 0,0 1 0 0 0,0-1 0 0 0,0 1 0 0 0,0 0 0 0 0,4 7 0 0 0,18 40 842 0 0,0 13-366 0 0,-25-61-492 0 0,1 2-116 0 0,0-3-552 0 0,-1-4-247 0 0,3-4-50 0 0</inkml:trace>
  <inkml:trace contextRef="#ctx0" brushRef="#br0" timeOffset="2">414 160 6447 0 0,'0'0'499'0'0,"4"10"2569"0"0,3 10 21 0 0,-5-13-2486 0 0,1 0 0 0 0,0 0 0 0 0,0 0 0 0 0,0 0 0 0 0,1 0 0 0 0,0-1 0 0 0,8 11 0 0 0,-11-16-1429 0 0</inkml:trace>
  <inkml:trace contextRef="#ctx0" brushRef="#br0" timeOffset="3">411 36 10855 0 0,'0'0'1176'0'0,"1"9"-800"0"0,3-1 928 0 0,2 0-1112 0 0,0-1 72 0 0,4-4-136 0 0,-1 2-960 0 0,1-2-200 0 0,-2-3-40 0 0</inkml:trace>
  <inkml:trace contextRef="#ctx0" brushRef="#br0" timeOffset="4">607 4 1839 0 0,'-2'1'134'0'0,"-4"1"826"0"0,0 0 0 0 0,0 0 1 0 0,0 1-1 0 0,1 0 0 0 0,-1 0 1 0 0,1 1-1 0 0,0-1 0 0 0,0 1 1 0 0,0 0-1 0 0,1 1 0 0 0,-5 4 1 0 0,-13 21 748 0 0,20-27-1630 0 0,1 1-1 0 0,0-1 1 0 0,0 1-1 0 0,0-1 1 0 0,0 1-1 0 0,1-1 1 0 0,-1 1 0 0 0,1 0-1 0 0,0-1 1 0 0,0 1-1 0 0,0 0 1 0 0,1-1 0 0 0,-1 1-1 0 0,1 0 1 0 0,0-1-1 0 0,0 1 1 0 0,0-1-1 0 0,0 1 1 0 0,1-1 0 0 0,-1 0-1 0 0,1 1 1 0 0,0-1-1 0 0,0 0 1 0 0,0 0-1 0 0,1 0 1 0 0,-1-1 0 0 0,1 1-1 0 0,-1 0 1 0 0,1-1-1 0 0,0 0 1 0 0,3 3 0 0 0,-4-4-36 0 0,1 0 1 0 0,0 0 0 0 0,-1 0 0 0 0,1 0 0 0 0,0 0 0 0 0,0 0 0 0 0,-1-1 0 0 0,1 0-1 0 0,0 1 1 0 0,0-1 0 0 0,0 0 0 0 0,0 0 0 0 0,0 0 0 0 0,-1-1 0 0 0,1 1 0 0 0,4-2 0 0 0,0 0 5 0 0,0-1 1 0 0,0 0 0 0 0,-1 0 0 0 0,0-1 0 0 0,7-5 0 0 0,-11 8-180 0 0,0-1 1 0 0,-1 1-1 0 0,1-1 0 0 0,-1 0 0 0 0,1 0 1 0 0,-1 0-1 0 0,0 0 0 0 0,0 0 1 0 0,0 0-1 0 0,0 0 0 0 0,0 0 1 0 0,1-3-1 0 0,4-26-4120 0 0,-6 20-613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4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6791 0 0,'0'0'4226'0'0,"1"2"-3876"0"0,9 17 692 0 0,-1 2 0 0 0,-1-1 0 0 0,7 29 0 0 0,-10-32-604 0 0,4 15 151 0 0,28 77 491 0 0,-29-88-1013 0 0,-5-15-34 0 0,3 14 63 0 0,-5-19-177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71 146 8895 0 0,'0'0'407'0'0,"-5"6"138"0"0,-51 66 2842 0 0,55-69-3344 0 0,-2 2-22 0 0,3-4 9 0 0,-1 0 0 0 0,0 1 0 0 0,1-1 0 0 0,-1 0 0 0 0,1 1 0 0 0,-1-1 1 0 0,1 0-1 0 0,-1 1 0 0 0,1-1 0 0 0,0 0 0 0 0,0 1 0 0 0,0-1 0 0 0,0 1 0 0 0,0-1 0 0 0,0 0 0 0 0,0 1 0 0 0,0-1 1 0 0,0 1-1 0 0,1-1 0 0 0,-1 0 0 0 0,0 1 0 0 0,1-1 0 0 0,0 0 0 0 0,-1 1 0 0 0,1-1 0 0 0,0 0 0 0 0,-1 0 0 0 0,1 0 1 0 0,1 2-1 0 0,1-1 17 0 0,-1 1 0 0 0,0-1 1 0 0,1 0-1 0 0,-1 0 1 0 0,1 0-1 0 0,0 0 1 0 0,-1 0-1 0 0,1 0 1 0 0,0-1-1 0 0,0 1 0 0 0,0-1 1 0 0,1 0-1 0 0,4 1 1 0 0,-3-1-7 0 0,1 0 0 0 0,-1 0 1 0 0,1-1-1 0 0,-1 0 0 0 0,1 0 1 0 0,9-2-1 0 0,-13 2-44 0 0,4-3-319 0 0,2 0-623 0 0</inkml:trace>
  <inkml:trace contextRef="#ctx0" brushRef="#br0" timeOffset="1">113 87 8839 0 0,'0'0'800'0'0,"0"2"-656"0"0,11 36 575 0 0,-2-4 1397 0 0,1 0 1 0 0,21 46-1 0 0,-30-79-2009 0 0,0 5 547 0 0,-2-12-475 0 0,-2-5-568 0 0,0 0 0 0 0,1 0 0 0 0,0 0 0 0 0,1-1 0 0 0,0 1 0 0 0,1-1 0 0 0,0 1 0 0 0,1 0-1 0 0,0-1 1 0 0,4-16 0 0 0,-2 22 25 0 0,-1 0-1 0 0,0 0 0 0 0,1 0 1 0 0,0 0-1 0 0,1 0 0 0 0,-1 1 1 0 0,1-1-1 0 0,0 1 0 0 0,6-6 1 0 0,-8 10 1086 0 0,-1 1-616 0 0,0 0-1 0 0,0 0 0 0 0,0 1 0 0 0,0-1 1 0 0,0 0-1 0 0,0 1 0 0 0,0-1 1 0 0,0 1-1 0 0,0-1 0 0 0,0 1 1 0 0,0-1-1 0 0,-1 1 0 0 0,1-1 0 0 0,0 1 1 0 0,0 0-1 0 0,0 0 0 0 0,-1-1 1 0 0,1 1-1 0 0,0 1 0 0 0,13 17 1097 0 0,-6-2 4 0 0,1 0 1 0 0,10 35-1 0 0,-2-6-422 0 0,-16-44-739 0 0</inkml:trace>
  <inkml:trace contextRef="#ctx0" brushRef="#br0" timeOffset="2">342 109 5063 0 0,'0'0'3914'0'0,"2"0"-2042"0"0,3 1-1366 0 0,-1 0 0 0 0,1-1 1 0 0,-1 0-1 0 0,1 0 1 0 0,-1 0-1 0 0,0-1 1 0 0,10-1-1 0 0,-4-2-233 0 0,0-1-1 0 0,0 0 1 0 0,0 0 0 0 0,13-10-1 0 0,-23 14-265 0 0,1 0 0 0 0,0 1 0 0 0,-1-1 0 0 0,1 0 0 0 0,-1 1 0 0 0,1-1 0 0 0,-1 0 0 0 0,1 0 0 0 0,-1 0 0 0 0,0 1 0 0 0,1-1 0 0 0,-1 0 0 0 0,0 0 0 0 0,0 0 0 0 0,1 0 0 0 0,-1 0 0 0 0,0 0 0 0 0,0 0 0 0 0,0 1 0 0 0,0-1 1 0 0,0 0-1 0 0,0 0 0 0 0,-1 0 0 0 0,1 0 0 0 0,0 0 0 0 0,-1-1 0 0 0,0-1-19 0 0,-1 0 1 0 0,0 0-1 0 0,0 0 1 0 0,0 0-1 0 0,-1 0 0 0 0,1 1 1 0 0,-1-1-1 0 0,1 1 1 0 0,-1-1-1 0 0,0 1 1 0 0,0 0-1 0 0,0 0 1 0 0,0 0-1 0 0,0 1 1 0 0,0-1-1 0 0,-5-1 1 0 0,2 2-37 0 0,-1-1 1 0 0,0 0 0 0 0,0 1-1 0 0,1 1 1 0 0,-14-1 0 0 0,18 1 33 0 0,0 0 1 0 0,-1 0 0 0 0,1 0 0 0 0,-1 1-1 0 0,1-1 1 0 0,0 1 0 0 0,-1 0 0 0 0,1-1 0 0 0,0 1-1 0 0,0 0 1 0 0,-1 0 0 0 0,1 1 0 0 0,0-1-1 0 0,0 0 1 0 0,0 1 0 0 0,0-1 0 0 0,-2 4 0 0 0,1-2 18 0 0,1 0 0 0 0,-1 1 0 0 0,1-1 0 0 0,0 1 1 0 0,1-1-1 0 0,-1 1 0 0 0,1 0 0 0 0,-1-1 0 0 0,-1 9 0 0 0,2-4 120 0 0,0 0-1 0 0,0 0 1 0 0,0 1-1 0 0,1-1 1 0 0,1 0-1 0 0,-1 1 1 0 0,1-1-1 0 0,1 0 1 0 0,2 9-1 0 0,10 14 866 0 0,-8-20-812 0 0,-5-10-154 0 0,0 0 1 0 0,0 1-1 0 0,0-1 0 0 0,0 0 0 0 0,0 0 1 0 0,0 0-1 0 0,0 0 0 0 0,0-1 0 0 0,0 1 1 0 0,0 0-1 0 0,1 0 0 0 0,-1-1 0 0 0,0 1 0 0 0,0-1 1 0 0,1 1-1 0 0,-1-1 0 0 0,0 1 0 0 0,1-1 1 0 0,-1 0-1 0 0,1 0 0 0 0,-1 0 0 0 0,1 0 1 0 0,-1 0-1 0 0,0 0 0 0 0,3 0 0 0 0,0-1-19 0 0,0 1 0 0 0,-1-1-1 0 0,1 0 1 0 0,-1 0 0 0 0,1 0-1 0 0,-1 0 1 0 0,1 0 0 0 0,5-4-1 0 0,14-14-940 0 0,-8 6-4466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1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32 3223 0 0,'0'0'143'0'0,"-2"0"258"0"0,-4 0 1581 0 0,0 1-1 0 0,0-1 0 0 0,-11 3 0 0 0,14-2-1619 0 0,-1 0 0 0 0,1 1 0 0 0,-1-1 0 0 0,1 1 0 0 0,0-1 0 0 0,0 1-1 0 0,-5 4 1 0 0,6-5-87 0 0,1 1-19 0 0,-2-1-113 0 0,-3 6 414 0 0,5-5-515 0 0,1 1 0 0 0,-1 0-1 0 0,1 0 1 0 0,-1-1-1 0 0,1 1 1 0 0,0 0 0 0 0,1 4-1 0 0,1 6-30 0 0,2 0 32 0 0,5-2-33 0 0,3-1-10 0 0,-2-4 14 0 0,1-1 56 0 0,3 3 21 0 0,-13-8-88 0 0,-1 1 0 0 0,1-1 0 0 0,-1 1 1 0 0,0-1-1 0 0,1 1 0 0 0,-1-1 0 0 0,0 1 1 0 0,0-1-1 0 0,1 1 0 0 0,-1-1 0 0 0,0 1 0 0 0,0-1 1 0 0,0 1-1 0 0,1-1 0 0 0,-1 1 0 0 0,0-1 0 0 0,0 1 1 0 0,0 0-1 0 0,0-1 0 0 0,0 1 0 0 0,0-1 1 0 0,0 1-1 0 0,-1-1 0 0 0,1 1 0 0 0,0-1 0 0 0,0 2 1 0 0,-11 22 89 0 0,2-16-40 0 0,-12 4 22 0 0,10-8-28 0 0,8-4-41 0 0,3 0-104 0 0,-1 1 0 0 0,1-1 0 0 0,-1 0-1 0 0,1 0 1 0 0,-1 0 0 0 0,1 0 0 0 0,-1 0-1 0 0,0 0 1 0 0,1 0 0 0 0,-1 0 0 0 0,1 0-1 0 0,-1 0 1 0 0,1 0 0 0 0,-1 0 0 0 0,1 0-1 0 0,-1 0 1 0 0,1 0 0 0 0,-1 0 0 0 0,1-1-1 0 0,-1 1 1 0 0,1 0 0 0 0,-1 0 0 0 0,1-1-1 0 0,-1 1 1 0 0,1 0 0 0 0,-1-1 0 0 0,1 1-1 0 0,0 0 1 0 0,-1-1 0 0 0,0 0 0 0 0</inkml:trace>
  <inkml:trace contextRef="#ctx0" brushRef="#br0" timeOffset="1">173 0 1839 0 0,'-1'2'6171'0'0,"-12"10"-1517"0"0,-14 19-1753 0 0,25-29-2397 0 0,1 0-310 0 0,-2 5-23 0 0,3-3-96 0 0,3 6-65 0 0,5 2-10 0 0,1-1 11 0 0,16 14 96 0 0,-11-7-3 0 0,-13-17-40 0 0,-1 2 2 0 0,0-2-49 0 0,1 9 63 0 0,-1-8-51 0 0,-1 0 0 0 0,0 0 0 0 0,0-1-1 0 0,0 1 1 0 0,0 0 0 0 0,0 0-1 0 0,0-1 1 0 0,-1 1 0 0 0,-1 2-1 0 0,-5 4 52 0 0,0-3-25 0 0,-3-1-295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28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42 111 919 0 0,'0'0'6750'0'0,"-2"0"-6653"0"0,-5 1-8 0 0,5-1 1 0 0,1 0 4 0 0,-26-6 205 0 0,25 6 485 0 0,44 5-315 0 0,-14-4 45 0 0,34 7-1 0 0,7 1-297 0 0,-65-8-204 0 0,1-1 1 0 0,-1 0-1 0 0,1 0 1 0 0,0-1-1 0 0,-1 1 1 0 0,1-1-1 0 0,0 0 1 0 0,-1 0-1 0 0,0-1 1 0 0,6-2-1 0 0,11-3 43 0 0,8 0-17 0 0,-19 4-18 0 0,0 1 1 0 0,1 0-1 0 0,-1 0 1 0 0,1 1-1 0 0,0 0 1 0 0,20 2-1 0 0,-29-1-20 0 0,4 0 0 0 0,0 1 0 0 0,0 0 0 0 0,0 0 0 0 0,0 0 0 0 0,0 0 0 0 0,7 4 0 0 0,-6-3 17 0 0,1-1-1 0 0,0 1 0 0 0,0-1 1 0 0,0 0-1 0 0,0-1 0 0 0,16-1 1 0 0,-6 1-4 0 0,107-9 307 0 0,-105 9-187 0 0,-1-1-60 0 0,-1 1-1 0 0,1 1 0 0 0,-1 0 1 0 0,0 2-1 0 0,1 0 1 0 0,21 7-1 0 0,-32-8-55 0 0,0 0 0 0 0,0 0 0 0 0,1-1 0 0 0,-1 0 0 0 0,0 0 0 0 0,1-1-1 0 0,8 0 1 0 0,60-10 184 0 0,-36 3-153 0 0,10 1-48 0 0,59-1 0 0 0,-22 0 0 0 0,-21 0 0 0 0,-1 2 83 0 0,40-1 158 0 0,-63 8-160 0 0,-30-1-49 0 0,1 0 0 0 0,-1-1 0 0 0,0-1 0 0 0,27-4 1 0 0,44-14 233 0 0,-75 17-266 0 0,0 0 0 0 0,0 0 0 0 0,0 1 0 0 0,0 0 0 0 0,1 0 0 0 0,16 2 0 0 0,0 2 0 0 0,28 8 0 0 0,-49-10 0 0 0,13 2 9 0 0,0-1-1 0 0,0 0 1 0 0,33-2 0 0 0,54-11 53 0 0,-6 1-31 0 0,-76 10-35 0 0,1 1 0 0 0,-1 1 0 0 0,31 7 0 0 0,-27-4 5 0 0,0-1 0 0 0,29 0 0 0 0,55-8 124 0 0,66 3-5 0 0,-34 7-120 0 0,-105-4 2 0 0,-1-3 0 0 0,1 0 0 0 0,-1-3-1 0 0,0-1 1 0 0,55-14 0 0 0,-61 10 17 0 0,1 2 1 0 0,34-3-1 0 0,-47 8-20 0 0,0 2 0 0 0,1 0 0 0 0,-1 0 0 0 0,34 7 0 0 0,-40-4 22 0 0,1-1-1 0 0,-1 0 1 0 0,0-1-1 0 0,0-1 1 0 0,1 0-1 0 0,-1 0 0 0 0,0-1 1 0 0,1-1-1 0 0,-1 0 1 0 0,0-1-1 0 0,21-8 1 0 0,-26 9-20 0 0,0-1 1 0 0,1 2 0 0 0,0-1 0 0 0,-1 1 0 0 0,16 1-1 0 0,14-2-1 0 0,-22 3 0 0 0,21-1 0 0 0,-29-1 0 0 0,-4 1 0 0 0,0-1 0 0 0,0 1 0 0 0,0 0 0 0 0,0 1 0 0 0,8 0 0 0 0,46 5 0 0 0,-51-4 0 0 0,1-1 0 0 0,-1 0 0 0 0,1-1 0 0 0,-1 0 0 0 0,11-1 0 0 0,5 0 0 0 0,-18 1 0 0 0,19 3 0 0 0,-18-2 0 0 0,-1 0 0 0 0,37 12 0 0 0,-17-5-53 0 0,-13-5 43 0 0,-6-1 10 0 0,1-1 0 0 0,-1 0 0 0 0,0 0 0 0 0,1 0-1 0 0,-1-1 1 0 0,9 0 0 0 0,-7 1 18 0 0,34-2 28 0 0,-6-3 29 0 0,-32 3-32 0 0,4 0-22 0 0,-6 1-37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3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4448 5 1839 0 0,'-1'-4'6472'0'0,"-7"3"-4143"0"0,-12 2-2919 0 0,12 0 1415 0 0,-7 0-684 0 0,1 0 0 0 0,-1 2 0 0 0,1-1 0 0 0,-15 6 0 0 0,17-4-66 0 0,-4-2-3 0 0,1 1-1 0 0,-1-2 1 0 0,0 0-1 0 0,1-1 1 0 0,-1-1-1 0 0,-23-3 0 0 0,-32-2 405 0 0,13 4-125 0 0,37 1-295 0 0,-1 0 0 0 0,0 1 1 0 0,-24 4-1 0 0,36-3-57 0 0,-1 0 1 0 0,1-1-1 0 0,-13-2 0 0 0,-8 1 58 0 0,23 1-55 0 0,-203-8 70 0 0,203 8-72 0 0,0 0 0 0 0,0 1 0 0 0,0 0 0 0 0,-13 3 0 0 0,-13 1 0 0 0,26-4 0 0 0,0 1 0 0 0,0 0 0 0 0,-10 3 0 0 0,10-2 0 0 0,0-1 0 0 0,0 1 0 0 0,-11 0 0 0 0,-163 3 0 0 0,64-13 51 0 0,69 3-38 0 0,41 4 42 0 0,0 1 1 0 0,0-1-1 0 0,-15 4 0 0 0,-1 1 28 0 0,11-4-83 0 0,6 0 0 0 0,0 0 0 0 0,1 0 0 0 0,-14-2 0 0 0,8 1 0 0 0,-22 1 0 0 0,-5 0 0 0 0,-45 1 0 0 0,71-1 0 0 0,0-1 0 0 0,0 2 0 0 0,-21 4 0 0 0,6 0 0 0 0,-95 10 128 0 0,106-15-106 0 0,-1-1-1 0 0,0 0 0 0 0,1-2 1 0 0,-1 0-1 0 0,-17-5 0 0 0,18 3-20 0 0,-90-19 34 0 0,92 21-30 0 0,-1 1 1 0 0,0 0 0 0 0,0 1 0 0 0,-30 4-1 0 0,-31 1-5 0 0,51-4 0 0 0,-65-4 20 0 0,19 0 24 0 0,-39-4 233 0 0,72 3-234 0 0,-61 1 0 0 0,-213-6 138 0 0,278 7-180 0 0,-4-2-4 0 0,1 2 0 0 0,-1 1-1 0 0,-57 8 1 0 0,76-3-36 0 0,0 2-1 0 0,-30 11 0 0 0,27-8 44 0 0,-28 7-1 0 0,43-15 19 0 0,-1-1-1 0 0,1 0 1 0 0,-1 0-1 0 0,1 0 1 0 0,0-1-1 0 0,-1-1 1 0 0,1 1-1 0 0,-15-6 1 0 0,-24-4 44 0 0,35 11-73 0 0,0 0-1 0 0,-1 0 0 0 0,1 1 0 0 0,-17 3 1 0 0,13-1-6 0 0,-27 1 0 0 0,26-3 13 0 0,0 1 0 0 0,0 0 0 0 0,0 2 0 0 0,-21 7 0 0 0,-7 1 0 0 0,-5 4 14 0 0,33-10 2 0 0,-25 5 0 0 0,36-10-14 0 0,1 0 0 0 0,0 0 0 0 0,-1-1-1 0 0,1 0 1 0 0,0 0 0 0 0,-1 0 0 0 0,1-1 0 0 0,-1 0-1 0 0,-5-1 1 0 0,-17-4 98 0 0,22 5-69 0 0,1 0 0 0 0,-1 0 0 0 0,1 0-1 0 0,0-1 1 0 0,-1 1 0 0 0,-4-4 0 0 0,-8-2 95 0 0,16 7-125 0 0,1-1-1 0 0,-1 1 1 0 0,1 0 0 0 0,-1-1 0 0 0,0 0 0 0 0,1 1 0 0 0,-1-1 0 0 0,1 0 0 0 0,-3-2 0 0 0,1 1 16 0 0,-1 0-1 0 0,0 0 1 0 0,0 0 0 0 0,0 0 0 0 0,0 1 0 0 0,-5-2-1 0 0,-15 3-16 0 0,-1 10 0 0 0,20-7 0 0 0,-1-1 0 0 0,1 0 0 0 0,-1 0 0 0 0,-9 1 0 0 0,13-2 0 0 0,1-1 0 0 0,-1 0 0 0 0,0 0 0 0 0,0 0 0 0 0,0 0 0 0 0,0 0 0 0 0,0 0 0 0 0,0 0 0 0 0,0-1 0 0 0,0 1 0 0 0,0-1 0 0 0,0 1 0 0 0,0-1 0 0 0,-2-1 0 0 0,-8-3 0 0 0,-8-3 0 0 0,-26-14 0 0 0,17 7 0 0 0,20 10-2 0 0,8 5 2 0 0,-18-1 13 0 0,14 1 40 0 0,4 0-14 0 0,0 1-354 0 0,1-1 209 0 0,-1 1 1 0 0,0-1-1 0 0,1 1 1 0 0,-1 0-1 0 0,1 0 0 0 0,-1-1 1 0 0,1 1-1 0 0,0 0 0 0 0,-1 0 1 0 0,1 0-1 0 0,0-1 1 0 0,-1 3-1 0 0,0 9-1189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1:3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0 416 1375 0 0,'0'0'6740'0'0,"2"1"-6262"0"0,5 1-135 0 0,1 0 0 0 0,0 0 0 0 0,0-1 0 0 0,0 0 0 0 0,0 0 1 0 0,15-1-1 0 0,-12 0-201 0 0,0 0 1 0 0,1 1-1 0 0,11 3 1 0 0,-11-2-45 0 0,-1-1 1 0 0,15 1-1 0 0,16 2 81 0 0,-18-1-107 0 0,0 0 1 0 0,0-2-1 0 0,28-2 0 0 0,74-10 285 0 0,-115 9-311 0 0,26-2 10 0 0,0 2 0 0 0,0 1 0 0 0,48 6 0 0 0,5 7 36 0 0,24 3 30 0 0,-94-14-61 0 0,0 0 0 0 0,-1-2 1 0 0,39-6-1 0 0,6-7 65 0 0,40-6-39 0 0,16 10 48 0 0,26-4 62 0 0,2-19 41 0 0,-126 28-300 0 0,-8 2 92 0 0,0 1 0 0 0,29 0 0 0 0,-19 1 24 0 0,121 3 180 0 0,-125-1-222 0 0,58 2 25 0 0,146-13 0 0 0,-134-6-22 0 0,17-3 114 0 0,-49 15-129 0 0,1 2 0 0 0,91 10 0 0 0,1 14-16 0 0,-116-20 3 0 0,0 0 0 0 0,62-7 0 0 0,-67 3 63 0 0,63-7 35 0 0,56-1 11 0 0,42 16-173 0 0,-97-1 82 0 0,21-4 83 0 0,-95-1-74 0 0,0-1-1 0 0,0-1 0 0 0,31-7 0 0 0,-11 1-2 0 0,-27 7-11 0 0,0 0 0 0 0,-1 0 0 0 0,22 3 0 0 0,-25-1 0 0 0,85 9-12 0 0,-80-9 5 0 0,0 2 0 0 0,17 4 0 0 0,-12-2-56 0 0,-12-2 63 0 0,-6-3 0 0 0,1 1 0 0 0,-1 0 0 0 0,1-1 0 0 0,0 1 0 0 0,-1-1 0 0 0,1 1 0 0 0,0-1 0 0 0,-1 0 0 0 0,1 0 0 0 0,0 0 0 0 0,-1 0 0 0 0,4 0 0 0 0,18-3 35 0 0,1 0 0 0 0,-1-2-1 0 0,24-8 1 0 0,-29 7 18 0 0,-7 2-26 0 0,20-7 10 0 0,-23 10-37 0 0,-6 1 1 0 0,-1 0 0 0 0,1 0 0 0 0,0-1 0 0 0,-1 1-1 0 0,1-1 1 0 0,0 1 0 0 0,0-1 0 0 0,-1 0 0 0 0,1 1 0 0 0,-1-1-1 0 0,1 0 1 0 0,1-2 0 0 0,-1 3 55 0 0,-1 0 19 0 0,13 1 302 0 0,-13 0-94 0 0,-6 3-322 0 0,-1 1 59 0 0,-1 0 0 0 0,1 0 0 0 0,-1-1 1 0 0,0 0-1 0 0,0 0 0 0 0,0 0 0 0 0,0-1 0 0 0,-1 0 0 0 0,1-1 0 0 0,-10 2 1 0 0,-14 3-7 0 0,-39 2 0 0 0,43-6-19 0 0,-87 6 37 0 0,-159-8 0 0 0,161-2-32 0 0,-92-5 0 0 0,-29-3 0 0 0,12 27 0 0 0,-30 0 0 0 0,53-25 0 0 0,70 1 0 0 0,18 1 0 0 0,-45-2 0 0 0,120 7-3 0 0,1-1-26 0 0,-37 5 1 0 0,31 0 26 0 0,1-1-1 0 0,-1-3 1 0 0,1 0 0 0 0,-60-10-1 0 0,67 3 3 0 0,23 4 0 0 0,0 1 0 0 0,0 0 0 0 0,0 1 0 0 0,-1 0 0 0 0,1 0 0 0 0,0 1 0 0 0,-13 1 0 0 0,-137 31 0 0 0,140-31 0 0 0,1 0 0 0 0,-33-3 0 0 0,4 0 0 0 0,21 1 0 0 0,18 0 0 0 0,1 1 0 0 0,0 0 0 0 0,-1 0 0 0 0,1 1 0 0 0,0-1 0 0 0,-12 4 0 0 0,14-3 0 0 0,0 0 0 0 0,0 0 0 0 0,0 0 0 0 0,-8-1 0 0 0,-9 1 0 0 0,-76 8 0 0 0,61-7 0 0 0,25-2 1 0 0,1 0 0 0 0,-1-1 0 0 0,-19-4-1 0 0,21 3-2 0 0,1 0 0 0 0,-1 1-1 0 0,0 0 1 0 0,1 1 0 0 0,-1 0-1 0 0,-14 1 1 0 0,6 4-36 0 0,-30 10-1 0 0,31-8 12 0 0,-29 6 0 0 0,42-12 27 0 0,-84 13 66 0 0,75-13-53 0 0,0 0-1 0 0,0-1 0 0 0,0-1 1 0 0,-24-4-1 0 0,19 1-12 0 0,0 2 0 0 0,-32-2 0 0 0,39 4 0 0 0,1 0 0 0 0,0 2 0 0 0,-1-1 0 0 0,1 1 0 0 0,0 0 0 0 0,-13 6 0 0 0,-23 11 0 0 0,-30 11 0 0 0,70-28-154 0 0,5-2-657 0 0</inkml:trace>
  <inkml:trace contextRef="#ctx0" brushRef="#br0" timeOffset="1">30 93 2303 0 0,'0'0'1904'0'0,"-6"7"-754"0"0,-2 0 345 0 0,12-8 1220 0 0,15-1-1875 0 0,21 2-94 0 0,60-1 123 0 0,-85 0-766 0 0,0-1-1 0 0,-1 0 0 0 0,1-1 1 0 0,23-9-1 0 0,-13 2-81 0 0,115-38 221 0 0,-123 44-218 0 0,1 0 1 0 0,-1 1-1 0 0,1 1 0 0 0,0 1 1 0 0,0 0-1 0 0,23 3 0 0 0,2 4-64 0 0,69 21 0 0 0,-76-17 32 0 0,-26-8 27 0 0,0 0-1 0 0,0 0 1 0 0,0-1-1 0 0,1 0 0 0 0,-1 0 1 0 0,0-1-1 0 0,1-1 1 0 0,-1 0-1 0 0,0 0 1 0 0,18-5-1 0 0,-2-3 42 0 0,90-25-43 0 0,-111 33-17 0 0,-1 0 0 0 0,0 0 0 0 0,0 1 0 0 0,0 0 0 0 0,0 0 0 0 0,1 0 0 0 0,6 1 0 0 0,-1 1 0 0 0,-1-1 0 0 0,-1 0 14 0 0,-6 0 450 0 0,-4-3-458 0 0,0 0 1 0 0,0 1 0 0 0,-1-1-1 0 0,1 1 1 0 0,0 0 0 0 0,-1 0-1 0 0,1 0 1 0 0,-1 0 0 0 0,-4-1-1 0 0,1 2-25 0 0,-1 0 0 0 0,0 0 0 0 0,1 1 0 0 0,-1 0 0 0 0,0 0-1 0 0,1 1 1 0 0,-9 3 0 0 0,-45 20-282 0 0,42-16 209 0 0,-1-1-210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4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5471 0 0,'0'0'5400'0'0,"-7"6"-4041"0"0,-1 5-962 0 0,1 1 0 0 0,1-1-1 0 0,0 1 1 0 0,0 0 0 0 0,1 0 0 0 0,1 1 0 0 0,-6 24 0 0 0,9-33-345 0 0,1 1 0 0 0,-1-1 0 0 0,1 1 0 0 0,-1-1 0 0 0,1 1 1 0 0,0-1-1 0 0,1 1 0 0 0,-1-1 0 0 0,1 1 0 0 0,0-1 0 0 0,0 1 1 0 0,0-1-1 0 0,1 0 0 0 0,0 0 0 0 0,3 8 0 0 0,-4-11-51 0 0,0 1 0 0 0,0-1-1 0 0,-1 0 1 0 0,1 0-1 0 0,0 0 1 0 0,0 1 0 0 0,0-1-1 0 0,0 0 1 0 0,0 0 0 0 0,1 0-1 0 0,-1 0 1 0 0,0-1 0 0 0,0 1-1 0 0,1 0 1 0 0,-1 0-1 0 0,0-1 1 0 0,1 1 0 0 0,-1-1-1 0 0,1 1 1 0 0,-1-1 0 0 0,1 0-1 0 0,1 1 1 0 0,2 0 0 0 0,12 2-21 0 0,34 3-1 0 0,-10-1-483 0 0,-3-2-2060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18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1839 0 0,'0'0'9496'0'0,"3"1"-9432"0"0,37-5 487 0 0,-29 3-390 0 0,-9 0-57 0 0,5 2 13 0 0,-6-2-63 0 0,-1-1-14 0 0,6 1 31 0 0,45 6 335 0 0,-38-3-352 0 0,0 1-44 0 0,-4-1-10 0 0,1 0 0 0 0,-1-1 0 0 0,1 0 0 0 0,-1 0-1 0 0,1-1 1 0 0,18-2 0 0 0,3 0 12 0 0,-8 1 61 0 0,-15 0-65 0 0,0 1-1 0 0,-1 0 0 0 0,1 0 1 0 0,0 1-1 0 0,11 1 0 0 0,-8 0-7 0 0,26 8 0 0 0,-24-5 0 0 0,-1-1 0 0 0,1 1 0 0 0,-10-4 0 0 0,-1 0 1 0 0,0 0-1 0 0,0-1 0 0 0,1 1 0 0 0,-1-1 0 0 0,0 1 0 0 0,1-1 0 0 0,-1 0 0 0 0,1 0 0 0 0,-1 0 0 0 0,0 0 0 0 0,5-1 1 0 0,-1 0 8 0 0,1 1 40 0 0,7-1-51 0 0,11-5 168 0 0,-15 4-136 0 0,-2 0 42 0 0,0 0 0 0 0,0 1 0 0 0,15 0 0 0 0,43 2 49 0 0,26-1 16 0 0,74-17 103 0 0,-111 14-67 0 0,-21 3-106 0 0,7 2-13 0 0,-28-2-33 0 0,-2-1 32 0 0,4 2-1177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3:5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101 283 6479 0 0,'0'0'5182'0'0,"-9"2"-4700"0"0,2 2-335 0 0,1-1-1 0 0,0 1 1 0 0,1 0-1 0 0,-1 0 1 0 0,1 1-1 0 0,-1 0 1 0 0,1 0-1 0 0,1 0 1 0 0,-1 1-1 0 0,1-1 1 0 0,0 1-1 0 0,0 0 0 0 0,-3 7 1 0 0,4-7 62 0 0,0 0 0 0 0,1 1 0 0 0,0 0-1 0 0,0-1 1 0 0,0 1 0 0 0,1 0 0 0 0,-1 13 0 0 0,2-17-171 0 0,0 0 1 0 0,0 0-1 0 0,1 1 0 0 0,-1-1 1 0 0,1 0-1 0 0,0 0 0 0 0,0 0 1 0 0,0 0-1 0 0,0 0 0 0 0,1 0 0 0 0,-1 0 1 0 0,1-1-1 0 0,0 1 0 0 0,-1 0 1 0 0,1-1-1 0 0,0 1 0 0 0,1-1 1 0 0,-1 0-1 0 0,4 3 0 0 0,-2-2-1 0 0,-1 0 0 0 0,1 0 0 0 0,-1 0-1 0 0,1-1 1 0 0,0 1-1 0 0,0-1 1 0 0,0 0-1 0 0,0-1 1 0 0,1 1 0 0 0,-1-1-1 0 0,1 1 1 0 0,4 0-1 0 0,-6-2-77 0 0,0 1-1 0 0,1-1 1 0 0,-1 1-1 0 0,1-1 1 0 0,-1 0-1 0 0,1-1 1 0 0,-1 1-1 0 0,1 0 1 0 0,-1-1-1 0 0,0 0 1 0 0,1 0-1 0 0,3-1 0 0 0,-4 0-442 0 0,0 1-1 0 0,1-1 0 0 0,-1 0 1 0 0,0 0-1 0 0,0 0 0 0 0,0 0 1 0 0,2-3-1 0 0,1-2-4270 0 0</inkml:trace>
  <inkml:trace contextRef="#ctx0" brushRef="#br0" timeOffset="1">171 242 1375 0 0,'0'0'391'0'0,"-3"8"3085"0"0,1-2-2607 0 0,0 0 0 0 0,1 0 0 0 0,0 0 1 0 0,0 1-1 0 0,0-1 0 0 0,1 0 0 0 0,0 1 0 0 0,0-1 0 0 0,2 9 0 0 0,1 5 168 0 0,10 32 0 0 0,-8-37-643 0 0,14 26 0 0 0,-16-35-311 0 0,-2-4-10 0 0,3 4 198 0 0,-9-21-504 0 0,-2-6-152 0 0,0 0-1 0 0,-5-33 1 0 0,12 49 343 0 0,-1-1 0 0 0,0 1 1 0 0,1 0-1 0 0,0-1 0 0 0,0 1 1 0 0,1 0-1 0 0,-1-1 0 0 0,1 1 1 0 0,0 0-1 0 0,1 0 0 0 0,-1 0 1 0 0,1 0-1 0 0,0 0 0 0 0,0 0 1 0 0,6-9-1 0 0,-7 13-38 0 0,0 1-51 0 0,6-2 119 0 0,3 5 27 0 0,-7-1 41 0 0,1 0 0 0 0,-1 1 0 0 0,1-1 0 0 0,-1 1 0 0 0,0 0 0 0 0,0 0 0 0 0,0 1 1 0 0,-1-1-1 0 0,1 0 0 0 0,-1 1 0 0 0,3 5 0 0 0,4 8 497 0 0,7 23-1 0 0,-6-16-173 0 0,1 7-33 0 0,-5-17-242 0 0,-6-13 164 0 0,1-3-494 0 0,1-5 166 0 0,0 0 1 0 0,-1-1-1 0 0,1 0 0 0 0,-2 1 0 0 0,1-1 0 0 0,-1-11 0 0 0,-9-46-184 0 0,2 11-159 0 0,6 50 388 0 0,0 2 8 0 0,1 1 1 0 0,0-1 0 0 0,0 1-1 0 0,0-1 1 0 0,0 1-1 0 0,0-1 1 0 0,0 0 0 0 0,0 1-1 0 0,1-1 1 0 0,0-2-1 0 0,-1 4 5 0 0,0-1-1 0 0,0 1 0 0 0,0-1 1 0 0,0 1-1 0 0,0-1 1 0 0,0 1-1 0 0,0-1 0 0 0,0 1 1 0 0,0-1-1 0 0,0 1 1 0 0,0 0-1 0 0,1-1 0 0 0,-1 1 1 0 0,0-1-1 0 0,0 1 1 0 0,1-1-1 0 0,-1 1 0 0 0,0 0 1 0 0,0-1-1 0 0,1 1 1 0 0,-1 0-1 0 0,0-1 0 0 0,1 1 1 0 0,-1 0-1 0 0,1-1 1 0 0,-1 1-1 0 0,0 0 0 0 0,1 0 1 0 0,-1-1-1 0 0,1 1 1 0 0,-1 0-1 0 0,1 0 0 0 0,-1 0 1 0 0,1-1-1 0 0,0 1-31 0 0,1 0 36 0 0,0 0 0 0 0,0 0 1 0 0,-1 0-1 0 0,1 0 0 0 0,0 1 0 0 0,0-1 1 0 0,0 0-1 0 0,-1 1 0 0 0,1-1 0 0 0,0 1 0 0 0,0 0 1 0 0,-1-1-1 0 0,1 1 0 0 0,-1 0 0 0 0,1 0 1 0 0,-1 0-1 0 0,1 0 0 0 0,-1 0 0 0 0,1 1 0 0 0,-1-1 1 0 0,0 0-1 0 0,2 3 0 0 0,0-1 56 0 0,4 6 126 0 0,0 1 0 0 0,0 0 1 0 0,-1 0-1 0 0,0 0 0 0 0,-1 1 0 0 0,5 12 0 0 0,-3-6 115 0 0,2 7-75 0 0,3 13-278 0 0,-12-35-41 0 0,3 4-450 0 0</inkml:trace>
  <inkml:trace contextRef="#ctx0" brushRef="#br0" timeOffset="2">423 35 3223 0 0,'1'-1'240'0'0,"4"-3"222"0"0,0 0-1 0 0,0 0 0 0 0,1 1 1 0 0,-1 0-1 0 0,1 0 0 0 0,0 1 0 0 0,0-1 1 0 0,0 1-1 0 0,0 1 0 0 0,0-1 0 0 0,1 1 1 0 0,-1 0-1 0 0,0 0 0 0 0,11 1 0 0 0,-9 1-158 0 0,0 0 0 0 0,0 0 0 0 0,-1 1-1 0 0,1 0 1 0 0,0 0 0 0 0,0 1 0 0 0,-1 0-1 0 0,0 0 1 0 0,1 1 0 0 0,-1 0 0 0 0,9 6-1 0 0,-8-3-129 0 0,1 0 1 0 0,-1 0-1 0 0,0 0 0 0 0,0 1 0 0 0,-1 0 0 0 0,0 1 0 0 0,-1 0 1 0 0,0 0-1 0 0,0 0 0 0 0,-1 0 0 0 0,0 1 0 0 0,0 0 0 0 0,-1 0 0 0 0,-1 1 1 0 0,0-1-1 0 0,0 1 0 0 0,-1-1 0 0 0,0 1 0 0 0,-1 0 0 0 0,0 0 1 0 0,-1 0-1 0 0,-1 13 0 0 0,0-10-59 0 0,-1-1 0 0 0,-1 0 0 0 0,0 0 0 0 0,0 0-1 0 0,-1-1 1 0 0,-10 22 0 0 0,-10 10-5346 0 0,15-29-588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79 919 0 0,'0'0'8891'0'0,"-17"3"-4647"0"0,-2-2-3409 0 0,14-1 137 0 0,19-3-554 0 0,5-3-322 0 0,65-21 38 0 0,-65 24-124 0 0,-5 0-10 0 0,6 0 0 0 0,34-10 0 0 0,-3 0 75 0 0,-48 13-32 0 0,5 0-33 0 0,2 1-10 0 0,0 0 0 0 0,-2-1 11 0 0,-6-1 209 0 0,8-11-2412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4143 0 0,'0'0'6148'0'0,"-1"2"-5730"0"0,-5 85 2780 0 0,3 34-1210 0 0,2-117-1435 0 0,1-2-1741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5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3679 0 0,'0'0'8783'0'0,"-1"2"-8274"0"0,-5 10 57 0 0,5-8-448 0 0,-1 0 0 0 0,0 0 0 0 0,0 0-1 0 0,0-1 1 0 0,-1 1 0 0 0,1-1 0 0 0,-5 5-1 0 0,1-2-74 0 0,-1 0 0 0 0,-1 0 0 0 0,1-1 0 0 0,-1 0 0 0 0,0 0 0 0 0,0 0 0 0 0,0-1 0 0 0,-15 4 0 0 0,22-7-15 0 0,11-1 85 0 0,25 7 23 0 0,0 4-125 0 0,-33-9 32 0 0,2 5-33 0 0,1 1-10 0 0,-1 0 11 0 0,-3-5 32 0 0,3 2-49 0 0,-4-4-74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5927 0 0,'0'0'5111'0'0,"0"2"-4638"0"0,5 53 1877 0 0,-4-31-1263 0 0,7 41 0 0 0,-8-63-395 0 0,0-18-612 0 0,0 12-86 0 0,0-4-106 0 0,0 1 0 0 0,0 0 1 0 0,0-1-1 0 0,1 1 0 0 0,0 0 0 0 0,0 0 1 0 0,1 0-1 0 0,0 0 0 0 0,0 0 0 0 0,0 0 1 0 0,1 0-1 0 0,1 1 0 0 0,5-10 1 0 0,-9 15 57 0 0,19 10 44 0 0,-14-3 143 0 0,0 1 1 0 0,-1-1 0 0 0,0 1 0 0 0,0 0 0 0 0,0 0 0 0 0,-1 1-1 0 0,0-1 1 0 0,0 1 0 0 0,-1-1 0 0 0,3 16 0 0 0,-5-22 348 0 0,0-15-418 0 0,2 6-216 0 0,0 0-1 0 0,0 0 0 0 0,0 0 0 0 0,7-12 1 0 0,-4 8-50 0 0,-1 7 97 0 0,0-1 1 0 0,0 1-1 0 0,8-7 0 0 0,-12 12 102 0 0,1-1 0 0 0,-1 1-1 0 0,1-1 1 0 0,-1 1 0 0 0,1-1 0 0 0,-1 1-1 0 0,1-1 1 0 0,0 1 0 0 0,-1-1-1 0 0,1 1 1 0 0,0 0 0 0 0,0-1 0 0 0,-1 1-1 0 0,1 0 1 0 0,0 0 0 0 0,0 0 0 0 0,-1-1-1 0 0,1 1 1 0 0,0 0 0 0 0,0 0-1 0 0,0 0 1 0 0,-1 0 0 0 0,1 0 0 0 0,0 1-1 0 0,0-1 1 0 0,1 0 0 0 0,0 1 11 0 0,0 0 7 0 0,0-1 0 0 0,-1 1 0 0 0,1 0 0 0 0,-1-1 0 0 0,1 1 1 0 0,0 0-1 0 0,-1 0 0 0 0,1 0 0 0 0,-1 1 0 0 0,0-1 0 0 0,1 0 0 0 0,-1 0 0 0 0,0 1 0 0 0,0-1 0 0 0,0 1 0 0 0,0-1 0 0 0,1 3 0 0 0,1 0 54 0 0,1 2-44 0 0,0 1-1 0 0,0 0 0 0 0,0 0 1 0 0,-1 0-1 0 0,0 1 0 0 0,0-1 1 0 0,-1 1-1 0 0,0 0 0 0 0,-1-1 1 0 0,1 1-1 0 0,-1 12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3135 0 0,'0'0'5224'0'0,"-13"1"-4441"0"0,7 0-553 0 0,1 0 1 0 0,0 1-1 0 0,0 0 1 0 0,0 0-1 0 0,0 0 0 0 0,1 0 1 0 0,-1 1-1 0 0,1 0 0 0 0,-1 0 1 0 0,1 0-1 0 0,0 0 1 0 0,0 1-1 0 0,-6 6 0 0 0,8-6-82 0 0,0-1-1 0 0,-1 1 0 0 0,1-1 0 0 0,1 1 0 0 0,-1 0 0 0 0,0 0 1 0 0,1 0-1 0 0,0 0 0 0 0,0 0 0 0 0,0 0 0 0 0,0 0 1 0 0,1 0-1 0 0,-1 0 0 0 0,2 7 0 0 0,-1-6-76 0 0,1 1 0 0 0,0-1 0 0 0,0 0-1 0 0,0 0 1 0 0,1 0 0 0 0,-1 0 0 0 0,1 0 0 0 0,1 0-1 0 0,3 6 1 0 0,-2-5-34 0 0,1-1 0 0 0,-1 1 0 0 0,1-2 0 0 0,0 1 0 0 0,0 0 0 0 0,0-1-1 0 0,1 0 1 0 0,8 5 0 0 0,2 1-2090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1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24 1839 0 0,'0'0'4739'0'0,"-16"2"-679"0"0,-4-2-3065 0 0,19 0-777 0 0,-26-5 1066 0 0,24 5-1226 0 0,0 0-1 0 0,0 1 1 0 0,1-1-1 0 0,-1 1 0 0 0,0 0 1 0 0,1 0-1 0 0,-1 0 1 0 0,1 0-1 0 0,-1 0 1 0 0,1 1-1 0 0,-1-1 1 0 0,1 1-1 0 0,0-1 0 0 0,-3 4 1 0 0,-4 3 259 0 0,1 0-1 0 0,-7 12 1 0 0,10-15-169 0 0,3-3-89 0 0,0 1-1 0 0,1 0 1 0 0,-1 0-1 0 0,0-1 1 0 0,1 1-1 0 0,0 1 1 0 0,-1-1-1 0 0,1 0 1 0 0,0 0-1 0 0,1 0 1 0 0,-1 0-1 0 0,1 1 1 0 0,-1-1-1 0 0,1 0 1 0 0,0 1-1 0 0,0-1 1 0 0,0 0-1 0 0,1 1 1 0 0,-1-1-1 0 0,1 0 1 0 0,0 0-1 0 0,0 1 1 0 0,2 4-1 0 0,-1-6-37 0 0,1 1 0 0 0,-1-1 0 0 0,1 1 0 0 0,0-1 0 0 0,0 0 0 0 0,0 0 0 0 0,0 0 0 0 0,0 0 0 0 0,1 0 0 0 0,-1-1 0 0 0,0 0 0 0 0,1 1 0 0 0,-1-1 0 0 0,5 0 0 0 0,-4 0-4 0 0,0 0-1 0 0,0 0 1 0 0,1 0 0 0 0,-1-1 0 0 0,0 0-1 0 0,0 0 1 0 0,1 0 0 0 0,6-1 0 0 0,3 0-47 0 0,-13 1-138 0 0,12-5-1051 0 0</inkml:trace>
  <inkml:trace contextRef="#ctx0" brushRef="#br0" timeOffset="1">212 56 1839 0 0,'0'0'8131'0'0,"0"17"-5983"0"0,1 13-861 0 0,1 0 0 0 0,8 38 0 0 0,-10-67-900 0 0,0-23-1058 0 0,-1 12 600 0 0,1 4 35 0 0,0 0 0 0 0,1 0 0 0 0,-1 0 0 0 0,1 1-1 0 0,3-10 1 0 0,-2 7 26 0 0,6-15-120 0 0,-7 22 70 0 0,0 1-65 0 0,7-1 114 0 0,2 4 11 0 0,-2 3 0 0 0,-2 2 0 0 0,-1 1 0 0 0,3 3-4 0 0,-8-11 9 0 0,1 0 0 0 0,-1-1 0 0 0,0 1 0 0 0,1 0 0 0 0,-1-1 0 0 0,0 1 0 0 0,0 0-1 0 0,1-1 1 0 0,-1 1 0 0 0,0 0 0 0 0,0-1 0 0 0,0 1 0 0 0,0 0 0 0 0,0 0-1 0 0,0-1 1 0 0,0 2 0 0 0,2 19 4 0 0,-2-18-4 0 0,1-3 5 0 0,-1 1 0 0 0,0 0 0 0 0,0-1 0 0 0,0 1 0 0 0,1-1 0 0 0,-1 1 0 0 0,0 0 0 0 0,0-1 0 0 0,0 1 0 0 0,0 0 1 0 0,0-1-1 0 0,0 1 0 0 0,-1-1 0 0 0,1 1 0 0 0,0 0 0 0 0,0-1 0 0 0,0 1 0 0 0,-1 0 0 0 0,4-21-86 0 0,-1 3 76 0 0,-1 14-46 0 0,0-1-1 0 0,0 0 0 0 0,0 0 1 0 0,1 1-1 0 0,-1-1 0 0 0,1 1 0 0 0,0 0 1 0 0,2-4-1 0 0,-3 5 11 0 0,0 0-1 0 0,0 1 1 0 0,0-1-1 0 0,0 0 1 0 0,0 0-1 0 0,0 0 1 0 0,0-2-1 0 0,-1 2-51 0 0,10-11-176 0 0,-5 7 191 0 0,10-10-99 0 0,-12 14 121 0 0,-2 1-21 0 0,-1 1-6 0 0,1-1 70 0 0,-1 1 1 0 0,1 0-1 0 0,0 0 1 0 0,-1-1-1 0 0,1 1 0 0 0,-1 0 1 0 0,1 0-1 0 0,-1 0 1 0 0,1 0-1 0 0,0 0 0 0 0,-1 0 1 0 0,1 0-1 0 0,-1 0 1 0 0,1 0-1 0 0,1 0 0 0 0,1 5 139 0 0,0-1-1 0 0,0 1 1 0 0,-1 0-1 0 0,1-1 1 0 0,-1 1-1 0 0,0 1 1 0 0,-1-1-1 0 0,1 0 1 0 0,-1 0-1 0 0,0 1 1 0 0,0-1-1 0 0,0 0 1 0 0,-1 1-1 0 0,0-1 1 0 0,-1 9-1 0 0,0-10 17 0 0,2 22 201 0 0,-1-21-283 0 0,0-4-1 0 0</inkml:trace>
  <inkml:trace contextRef="#ctx0" brushRef="#br0" timeOffset="2">429 0 1839 0 0,'0'0'83'0'0,"2"1"-6"0"0,1 0 843 0 0,0 0-1 0 0,0 0 0 0 0,0 1 1 0 0,1 0-1 0 0,-2-1 0 0 0,1 1 1 0 0,0 0-1 0 0,0 1 0 0 0,4 3 1 0 0,11 17 1093 0 0,-11-13-1470 0 0,-1 1 0 0 0,0 0 0 0 0,0 1 0 0 0,-1 0-1 0 0,5 16 1 0 0,-9-22-463 0 0,1-1-1 0 0,-2 1 0 0 0,1 0 1 0 0,-1-1-1 0 0,1 1 1 0 0,-2 0-1 0 0,1-1 0 0 0,-1 1 1 0 0,1 0-1 0 0,-2-1 0 0 0,1 1 1 0 0,-1 0-1 0 0,1-1 1 0 0,-4 7-1 0 0,3-9-54 0 0,1 0-133 0 0,0-1 0 0 0,0 0-1 0 0,0 0 1 0 0,0 0 0 0 0,-1 0-1 0 0,1 0 1 0 0,-4 3 0 0 0,-1 0-1050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2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1 150 919 0 0,'0'0'9848'0'0,"1"-1"-9482"0"0,151-68 3491 0 0,-108 52-3706 0 0,1 2-1 0 0,68-13 1 0 0,-80 21-108 0 0,-14 3-33 0 0,-2-1 118 0 0,-16 4-90 0 0,-6-2-2192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3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12 204 5239 0 0,'0'0'4690'0'0,"-2"0"-4292"0"0,-7 0 2677 0 0,10-1-2855 0 0,14-11 100 0 0,1 0 0 0 0,0 1 1 0 0,1 1-1 0 0,26-12 0 0 0,110-40 488 0 0,-65 34-692 0 0,44-17 104 0 0,-131 45 100 0 0,-17 6-481 0 0,15-5-139 0 0,-4 1 359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1375 0 0,'0'0'8580'0'0,"0"2"-8254"0"0,5 13 263 0 0,-1 1 1 0 0,-1 0-1 0 0,0 0 1 0 0,0 23-1 0 0,-6 67 726 0 0,3-103-1282 0 0,-1 1 0 0 0,1-1 0 0 0,-1 1 0 0 0,0-1 0 0 0,-1 0 0 0 0,1 0 0 0 0,0 1 0 0 0,-1-1 0 0 0,0 0 0 0 0,-2 2 0 0 0,-22 28 291 0 0,16-23-299 0 0,8-6 36 0 0,0-2-44 0 0,-12 6 93 0 0,13-8-104 0 0,1 0-1 0 0,-1 1 0 0 0,0-1 1 0 0,1 0-1 0 0,-1 1 1 0 0,1-1-1 0 0,-1 0 0 0 0,1 0 1 0 0,-1 1-1 0 0,0-1 1 0 0,1 0-1 0 0,-1 0 0 0 0,0 0 1 0 0,1 0-1 0 0,-1 0 1 0 0,0 0-1 0 0,1 0 0 0 0,-1 0 1 0 0,1 0-1 0 0,-1 0 0 0 0,0-1 1 0 0,0 1-1 0 0,-10-3 59 0 0,2-1 3 0 0,7 3-59 0 0,1 0 1 0 0,-1 0-1 0 0,1 0 1 0 0,-1 0-1 0 0,1 0 0 0 0,-1 0 1 0 0,1 0-1 0 0,0-1 1 0 0,0 1-1 0 0,0-1 1 0 0,0 1-1 0 0,-2-3 0 0 0,1 1 14 0 0,1 1-33 0 0,-1 0 0 0 0,1 1 1 0 0,0-1-1 0 0,-1 0 1 0 0,1 0-1 0 0,0 0 1 0 0,0 0-1 0 0,1 0 1 0 0,-1 0-1 0 0,0-1 0 0 0,0-3 1 0 0,0 1-53 0 0,1 3-70 0 0,-2-7-892 0 0</inkml:trace>
  <inkml:trace contextRef="#ctx0" brushRef="#br0" timeOffset="1">334 108 5871 0 0,'0'0'1448'0'0,"-2"-9"-728"0"0,-1 5-511 0 0,0-1-1 0 0,0 1 1 0 0,0 0-1 0 0,0 0 0 0 0,-1 0 1 0 0,0 0-1 0 0,1 1 1 0 0,-1 0-1 0 0,-6-4 0 0 0,8 6-138 0 0,0 0 0 0 0,1 0 0 0 0,-1 0 1 0 0,0 1-1 0 0,1-1 0 0 0,-1 1 0 0 0,0-1 0 0 0,0 1 0 0 0,0 0 0 0 0,1-1 0 0 0,-1 1 0 0 0,0 0 0 0 0,0 0 0 0 0,0 0 0 0 0,0 1 0 0 0,1-1 0 0 0,-1 0 0 0 0,0 1 1 0 0,0-1-1 0 0,1 1 0 0 0,-1 0 0 0 0,0-1 0 0 0,1 1 0 0 0,-1 0 0 0 0,0 0 0 0 0,1 0 0 0 0,-1 0 0 0 0,1 0 0 0 0,0 1 0 0 0,-3 1 0 0 0,-3 5 266 0 0,0 0 0 0 0,1 1-1 0 0,0 0 1 0 0,0 0 0 0 0,0 0-1 0 0,2 0 1 0 0,-1 1-1 0 0,-5 18 1 0 0,8-22-218 0 0,0 0-1 0 0,0 0 1 0 0,1 0 0 0 0,0 1 0 0 0,1-1-1 0 0,-1 0 1 0 0,1 1 0 0 0,0-1-1 0 0,1 0 1 0 0,-1 1 0 0 0,1-1-1 0 0,0 0 1 0 0,1 0 0 0 0,0 1 0 0 0,5 10-1 0 0,-6-14-85 0 0,1-1-1 0 0,-1 0 0 0 0,1 0 0 0 0,-1 0 1 0 0,1 0-1 0 0,0 0 0 0 0,0 0 1 0 0,0 0-1 0 0,0-1 0 0 0,1 1 0 0 0,-1-1 1 0 0,0 1-1 0 0,1-1 0 0 0,-1 0 1 0 0,1 0-1 0 0,-1 0 0 0 0,1 0 1 0 0,-1-1-1 0 0,1 1 0 0 0,0-1 0 0 0,-1 1 1 0 0,1-1-1 0 0,5 0 0 0 0,-2 0-154 0 0,0-1 0 0 0,0 0 0 0 0,0 0 0 0 0,0 0 0 0 0,-1-1 0 0 0,1 0 0 0 0,0 0-1 0 0,-1 0 1 0 0,9-6 0 0 0,-13 8-322 0 0</inkml:trace>
  <inkml:trace contextRef="#ctx0" brushRef="#br0" timeOffset="2">400 48 6103 0 0,'0'0'2546'0'0,"0"2"-1881"0"0,0 70 2755 0 0,-2 116-335 0 0,-1-167-3167 0 0,2-14-2626 0 0,2-15 1742 0 0</inkml:trace>
  <inkml:trace contextRef="#ctx0" brushRef="#br0" timeOffset="3">361 145 2303 0 0,'0'0'102'0'0,"-3"-14"20"0"0,2 9 228 0 0,1 1-1 0 0,-1 0 0 0 0,1 0 0 0 0,-1 0 1 0 0,1 0-1 0 0,0-1 0 0 0,1 1 0 0 0,-1 0 0 0 0,1 0 1 0 0,0 0-1 0 0,0-1 0 0 0,2-4 0 0 0,-1 6-37 0 0,0-1-1 0 0,0 1 0 0 0,0 0 0 0 0,0 0 0 0 0,0 1 1 0 0,1-1-1 0 0,-1 0 0 0 0,1 1 0 0 0,0 0 0 0 0,0-1 1 0 0,0 1-1 0 0,0 0 0 0 0,0 1 0 0 0,6-4 0 0 0,-5 4-224 0 0,-1-1 0 0 0,1 1 0 0 0,-1 0 0 0 0,1 0 1 0 0,0 1-1 0 0,-1-1 0 0 0,1 1 0 0 0,0-1 0 0 0,0 1 0 0 0,-1 0 0 0 0,1 1 0 0 0,0-1 0 0 0,0 0 0 0 0,-1 1 0 0 0,1 0 0 0 0,-1 0 0 0 0,1 0 0 0 0,0 1 0 0 0,3 1 0 0 0,0 1 134 0 0,0 1 0 0 0,0-1 0 0 0,0 1 0 0 0,-1 1 0 0 0,0-1 0 0 0,0 1-1 0 0,9 11 1 0 0,-14-15-166 0 0,0-1 1 0 0,1 1-1 0 0,-1-1 0 0 0,0 1 0 0 0,-1 0 1 0 0,1-1-1 0 0,0 1 0 0 0,0 0 0 0 0,-1-1 1 0 0,1 1-1 0 0,-1 0 0 0 0,1 0 0 0 0,-1 0 0 0 0,0-1 1 0 0,0 1-1 0 0,0 0 0 0 0,0 0 0 0 0,0 0 1 0 0,0 0-1 0 0,-1 2 0 0 0,0-1-1 0 0,0-1 1 0 0,0 1-1 0 0,0-1 1 0 0,0 1-1 0 0,-1-1 1 0 0,1 0-1 0 0,-1 1 0 0 0,0-1 1 0 0,0 0-1 0 0,0 0 1 0 0,0 0-1 0 0,-3 2 1 0 0,-1 0-3 0 0,0 0 0 0 0,0 0 0 0 0,-1 0 0 0 0,0-1 0 0 0,0 0 0 0 0,0 0 0 0 0,0-1 0 0 0,0 1 0 0 0,-8 0 0 0 0,-34 0-146 0 0,48-3 4 0 0,-5-2-81 0 0</inkml:trace>
  <inkml:trace contextRef="#ctx0" brushRef="#br0" timeOffset="4">758 126 2759 0 0,'0'0'396'0'0,"-1"-16"4227"0"0,0 12-4249 0 0,-1 0 0 0 0,1 0 0 0 0,-1 1-1 0 0,0-1 1 0 0,-1 1 0 0 0,1-1 0 0 0,0 1 0 0 0,-1-1-1 0 0,0 1 1 0 0,0 0 0 0 0,0 0 0 0 0,0 1 0 0 0,-1-1 0 0 0,1 1-1 0 0,-7-4 1 0 0,9 5-80 0 0,-2 1-231 0 0,0 1 0 0 0,0-1 1 0 0,1 1-1 0 0,-1 0 0 0 0,1 0 1 0 0,-1 0-1 0 0,0 0 0 0 0,1 0 1 0 0,0 0-1 0 0,-1 1 0 0 0,1-1 1 0 0,0 1-1 0 0,0 0 0 0 0,0 0 0 0 0,0 0 1 0 0,0 0-1 0 0,0 0 0 0 0,0 0 1 0 0,1 0-1 0 0,-1 0 0 0 0,1 1 1 0 0,-1-1-1 0 0,0 4 0 0 0,-5 8 166 0 0,2-1 0 0 0,0 1-1 0 0,-3 16 1 0 0,6-24-95 0 0,0 3 15 0 0,0-1 1 0 0,0 1 0 0 0,1 0-1 0 0,1 0 1 0 0,-1-1 0 0 0,1 1 0 0 0,2 15-1 0 0,-1-21-127 0 0,-1 0 1 0 0,1 0-1 0 0,-1 0 0 0 0,1-1 0 0 0,0 1 0 0 0,0 0 0 0 0,0-1 1 0 0,1 1-1 0 0,-1-1 0 0 0,0 1 0 0 0,1-1 0 0 0,0 1 1 0 0,0-1-1 0 0,-1 0 0 0 0,1 0 0 0 0,1 0 0 0 0,-1 0 0 0 0,0 0 1 0 0,0 0-1 0 0,1-1 0 0 0,-1 1 0 0 0,1-1 0 0 0,-1 0 0 0 0,1 0 1 0 0,0 0-1 0 0,-1 0 0 0 0,4 1 0 0 0,26-1-86 0 0,-26-2-176 0 0,-4 1-629 0 0,0 0-276 0 0,5 0-57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1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33 919 0 0,'0'0'9416'0'0,"3"1"-9304"0"0,29 2 190 0 0,0-1-1 0 0,40-3 0 0 0,3-3-114 0 0,-56 2-120 0 0,1 1-1 0 0,-1 1 1 0 0,1 1-1 0 0,-1 1 1 0 0,20 4 0 0 0,5 0 24 0 0,-4 0-86 0 0,38 10 0 0 0,-65-13 20 0 0,0 0 1 0 0,0-1-1 0 0,1-1 0 0 0,-1 0 0 0 0,0-1 0 0 0,22-2 0 0 0,-17-1 24 0 0,0-1-1 0 0,-1-1 1 0 0,1-1-1 0 0,20-10 1 0 0,20-6 82 0 0,-41 16-122 0 0,-10 4-9 0 0,1-1 1 0 0,0 1-1 0 0,0 0 0 0 0,0 1 0 0 0,0 0 0 0 0,13 0 0 0 0,-17 0 32 0 0,1 1 0 0 0,-1 0 1 0 0,0 0-1 0 0,1 1 0 0 0,-1-1 0 0 0,0 1 0 0 0,1 0 0 0 0,-1 0 0 0 0,0 0 0 0 0,0 1 0 0 0,0-1 0 0 0,0 1 0 0 0,0 0 0 0 0,0 0 0 0 0,0 1 0 0 0,0-1 0 0 0,-1 1 1 0 0,6 4-1 0 0,-8-5 65 0 0,3 1 16 0 0,-4-3-113 0 0,0 1-1 0 0,1-1 1 0 0,-1 0-1 0 0,0 0 1 0 0,0 1-1 0 0,0-1 1 0 0,0 0-1 0 0,0 0 0 0 0,0 0 1 0 0,1 0-1 0 0,-1 1 1 0 0,0-1-1 0 0,0 0 1 0 0,0 0-1 0 0,1 0 1 0 0,-1 0-1 0 0,0 1 1 0 0,0-1-1 0 0,0 0 1 0 0,1 0-1 0 0,-1 0 1 0 0,0 0-1 0 0,0 0 1 0 0,1 0-1 0 0,-1 0 1 0 0,0 0-1 0 0,0 0 1 0 0,1 0-1 0 0,-1 0 1 0 0,0 0-1 0 0,0 0 1 0 0,1 0-1 0 0,-1 0 1 0 0,0 0-1 0 0,1 0 1 0 0,0-1-147 0 0,1 0 1 0 0,-1 0 0 0 0,1 0 0 0 0,-1 0-1 0 0,1-1 1 0 0,-1 1 0 0 0,0 0 0 0 0,1-1-1 0 0,1-2 1 0 0,-2 2-993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4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4831 0 0,'0'0'223'0'0,"1"0"-16"0"0,56-11 2122 0 0,46-7 592 0 0,-66 17-2478 0 0,61 5-1 0 0,-4 1-321 0 0,-26-11-519 0 0,-96-2 421 0 0,6 7 196 0 0,-1 1 0 0 0,0 0-1 0 0,-27 6 1 0 0,5-2 65 0 0,10 0-142 0 0,1-1 68 0 0,-1 0-1 0 0,1-3 0 0 0,-39-3 1 0 0,36-3 402 0 0,35 5-304 0 0,6-13-238 0 0,-2 11-62 0 0,1 0 0 0 0,0 0 0 0 0,-1 0 0 0 0,1 0 0 0 0,1 1-1 0 0,-1-1 1 0 0,0 1 0 0 0,0 0 0 0 0,1 0 0 0 0,0 0 0 0 0,-1 1-1 0 0,1-1 1 0 0,0 1 0 0 0,0 0 0 0 0,5-1 0 0 0,9-2 49 0 0,0 1-1 0 0,19 0 1 0 0,-25 2-45 0 0,61-3 100 0 0,89 8-1 0 0,-152-3-58 0 0,-8 0 83 0 0,-39 8 44 0 0,-40-1-61 0 0,-158 14 76 0 0,206-22-199 0 0,28 0-66 0 0,2 1-100 0 0,0 0 164 0 0,0 0 1 0 0,1 0-1 0 0,-1 0 1 0 0,0-1-1 0 0,1 1 1 0 0,-1-1-1 0 0,0 1 1 0 0,1-1 0 0 0,-1 1-1 0 0,1-1 1 0 0,1 0-1 0 0,19 1 39 0 0,0-1 0 0 0,0 0 0 0 0,-1-2-1 0 0,42-9 1 0 0,-39 7 30 0 0,101-12 163 0 0,-42 7-137 0 0,-69 8-109 0 0,-11 1-52 0 0,-10 1 34 0 0,-55 8-32 0 0,-117 1 0 0 0,137-12 70 0 0,-67-10 0 0 0,99 10 0 0 0,3 2-12 0 0,6 0-50 0 0,3 1-181 0 0,14 2 217 0 0,0-1-1 0 0,0 0 1 0 0,26-1 0 0 0,-17-1 71 0 0,216 5 164 0 0,-184-3-4455 0 0,-42 0-508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4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1375 0 0,'3'-8'10938'0'0,"-3"8"-10762"0"0,20-4 1560 0 0,26 2-2154 0 0,218 18 1811 0 0,-90-3-1226 0 0,-142-13-307 0 0,0-2-1 0 0,0 0 1 0 0,0-3-1 0 0,0-1 0 0 0,-1-1 1 0 0,45-16-1 0 0,-57 18 99 0 0,-17 5 191 0 0,-17 0 64 0 0,0 1 1 0 0,0 1-1 0 0,-29 6 0 0 0,23-3-101 0 0,-24 3 38 0 0,0-1 0 0 0,-1-2 0 0 0,-81-3 0 0 0,-174-12 26 0 0,273 12-249 0 0,52 7-16 0 0,3-6 143 0 0,-1-2 0 0 0,0-1 1 0 0,32-4-1 0 0,9 0-2 0 0,68 3 6 0 0,62-3-63 0 0,-163 4-60 0 0,-25 0 41 0 0,-23 0 57 0 0,-204 4 36 0 0,-154-3-74 0 0,366-2 5 0 0,4 1-2 0 0,-1 0 1 0 0,0 0 0 0 0,1-1 0 0 0,-1 1-1 0 0,1-1 1 0 0,-1 0 0 0 0,-2-1 0 0 0,3 1-55 0 0,21-12-128 0 0,-10 9 128 0 0,1 0 0 0 0,-1 0 1 0 0,1 1-1 0 0,19-2 0 0 0,-11 1 31 0 0,13-1 8 0 0,1 1 1 0 0,42 1 0 0 0,-33 2 22 0 0,89-6 70 0 0,136-3-44 0 0,-323 19 29 0 0,-34-5 111 0 0,0-3 0 0 0,-120-15 0 0 0,62 9-106 0 0,67 6-80 0 0,80-1-50 0 0,12 0-180 0 0,234 13 39 0 0,-109 2 256 0 0,63 6 15 0 0,-150-16 454 0 0,-147-7-336 0 0,-112-17 0 0 0,47 1 64 0 0,91 11-184 0 0,200 9 344 0 0,95 20-135 0 0,17 2-124 0 0,-115-12-819 0 0,-123-12 413 0 0,9-1-1948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4:45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78 1375 0 0,'-15'12'12225'0'0,"15"-12"-12136"0"0,14 6 1108 0 0,18 3-941 0 0,-15-5-60 0 0,1-2 0 0 0,0 0 0 0 0,26 0 0 0 0,56-9 91 0 0,-39 3-186 0 0,135-3-102 0 0,-101 9-599 0 0,-88-2 407 0 0,-11 2 12 0 0,-12-1 132 0 0,-19-1 101 0 0,0-1 0 0 0,0-2 0 0 0,-36-8 0 0 0,30 4-1 0 0,-70-3-1 0 0,61 11 14 0 0,-60 8 0 0 0,106-9-65 0 0,-16 7-7 0 0,19-7 7 0 0,0 1-53 0 0,3-1-63 0 0,101-9 417 0 0,-28 0-107 0 0,-8 5-165 0 0,-3 1 63 0 0,84-15 1 0 0,-147 18 92 0 0,-3-1-109 0 0,-22-4-20 0 0,-1 1 1 0 0,0 1 0 0 0,-27 0-1 0 0,27 2-21 0 0,-53-3 39 0 0,-118 11 0 0 0,101 4-73 0 0,73-7 0 0 0,20-4-13 0 0,3-1-21 0 0,11-3-71 0 0,19-3-47 0 0,45-3 282 0 0,84 2-1 0 0,11-1 47 0 0,-163 8-180 0 0,92-5-139 0 0,-98 6 61 0 0,-22 11-353 0 0,-5-1 432 0 0,-1-1 0 0 0,0-2 0 0 0,-1 0 0 0 0,-33 3 1 0 0,-112 4 96 0 0,120-11-57 0 0,28-2 85 0 0,0-1-1 0 0,-47-7 0 0 0,70 8-113 0 0,1-1-1 0 0,-1 0 1 0 0,1 0 0 0 0,-1 0-1 0 0,0-1 1 0 0,1 1 0 0 0,-1 0-1 0 0,1 0 1 0 0,-1 0-1 0 0,1 0 1 0 0,-1 0 0 0 0,1-1-1 0 0,-1 1 1 0 0,1 0 0 0 0,-1-1-1 0 0,1 1 1 0 0,-1 0-1 0 0,1-1 1 0 0,0 1 0 0 0,-1 0-1 0 0,1-1 1 0 0,-1 1 0 0 0,1-1-1 0 0,-1 0 1 0 0,1 1-6 0 0,0-1 1 0 0,0 0 0 0 0,1 1 0 0 0,-1-1-1 0 0,0 1 1 0 0,0-1 0 0 0,0 1-1 0 0,1 0 1 0 0,-1-1 0 0 0,0 1-1 0 0,1-1 1 0 0,-1 1 0 0 0,0-1 0 0 0,1 1-1 0 0,-1 0 1 0 0,0-1 0 0 0,1 1-1 0 0,-1 0 1 0 0,1-1 0 0 0,22-12 36 0 0,-12 10-3 0 0,1 0 0 0 0,0 1 0 0 0,0 1 0 0 0,23-1 0 0 0,-12 1 12 0 0,145 1 69 0 0,-29 2-40 0 0,-114-4-77 0 0,29-5 0 0 0,-32 5-67 0 0,-20 2 3 0 0,-23 0-139 0 0,-260 18 761 0 0,249-14-520 0 0,14-1 42 0 0,1-1-1 0 0,-18 0 1 0 0,93-12 343 0 0,-34 8-328 0 0,1 0 1 0 0,48 4-1 0 0,-50 1-45 0 0,100 7 268 0 0,-48-10-198 0 0,-87 15-736 0 0,6-11 523 0 0,-1 0 0 0 0,0-1 0 0 0,1 1 0 0 0,-1-1 0 0 0,-1-1-1 0 0,1 1 1 0 0,0-1 0 0 0,-9 1 0 0 0,-64 5-19 0 0,35-4 102 0 0,-75 4-236 0 0,98-8 296 0 0,1 0-1 0 0,-1-2 0 0 0,-32-6 0 0 0,48 6-89 0 0,-5-1 467 0 0,55 2-69 0 0,-43 1-222 0 0,-65 0-240 0 0,36-2 125 0 0,1-2 0 0 0,-1 0 0 0 0,1-2-1 0 0,-42-13 1 0 0,67 16-23 0 0,6 2-14 0 0,7 0-26 0 0,138 10 18 0 0,-39-1 167 0 0,-84-8-273 0 0,-1 0 0 0 0,1-2 1 0 0,-1-1-1 0 0,1-1 0 0 0,45-13 0 0 0,-69 16-71 0 0,-5 1-555 0 0,0 1 742 0 0,0-1 0 0 0,0 1 1 0 0,0-1-1 0 0,0 1 0 0 0,-5 2 0 0 0,-5 1 2 0 0,-55 10 128 0 0,-116 8-1 0 0,172-22-48 0 0,0-1 1 0 0,0 0-1 0 0,-17-4 0 0 0,28 4 525 0 0,22-5-280 0 0,1 3-201 0 0,1 1 0 0 0,-1 0-1 0 0,1 2 1 0 0,24 2 0 0 0,90 17 65 0 0,-29-3-31 0 0,-88-13-154 0 0,-13-1-319 0 0,0-1-1 0 0,1-1 0 0 0,-1 1 1 0 0,12-1-1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1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55 134 5239 0 0,'0'0'235'0'0,"-2"1"58"0"0,-17 0 1883 0 0,18-1-1688 0 0,-7-10 28 0 0,8 9-429 0 0,-1 1-23 0 0,1-1-1 0 0,0 1 1 0 0,-1-1 0 0 0,1 1-1 0 0,0-1 1 0 0,-1 1 0 0 0,1-1-1 0 0,0 1 1 0 0,0-1 0 0 0,0 1 0 0 0,-1-1-1 0 0,1 1 1 0 0,0-1 0 0 0,0 0-1 0 0,0 1 1 0 0,0-1 0 0 0,0 1-1 0 0,0-1 1 0 0,0 0 0 0 0,0 1-1 0 0,0-1 1 0 0,0 1 0 0 0,1-1 0 0 0,-1 0-1 0 0,0 1 1 0 0,0-1 0 0 0,1 1-1 0 0,-1-1 1 0 0,0 1 0 0 0,0-1-1 0 0,1 1 1 0 0,-1-1 0 0 0,1 1-1 0 0,-1-1 1 0 0,0 1 0 0 0,1 0 0 0 0,-1-1-1 0 0,1 1 1 0 0,-1 0 0 0 0,1-1-1 0 0,-1 1 1 0 0,2-1 0 0 0,30-21 170 0 0,-23 16-234 0 0,0 1 0 0 0,11 2 0 0 0,-11 0 4 0 0,-6 2 0 0 0,0 1 1 0 0,0-1-1 0 0,1 0 1 0 0,-1 1-1 0 0,0 0 1 0 0,1-1-1 0 0,-1 1 1 0 0,0 1 0 0 0,1-1-1 0 0,5 1 1 0 0,152 21 325 0 0,-151-21-317 0 0,0-2 0 0 0,15-1 0 0 0,9 0 12 0 0,26-1 9 0 0,14-1 7 0 0,-28 6 9 0 0,106 6-47 0 0,-145-8-24 0 0,-1 0 0 0 0,1 0 1 0 0,0 0-1 0 0,0-1 0 0 0,0 0 0 0 0,9-3 0 0 0,12-2-133 0 0,-26 5 117 0 0,-3 1 68 0 0,-5 0-21 0 0,-2 0-10 0 0,-19-3 0 0 0,0 3 11 0 0,13-1 26 0 0,-1 1-1 0 0,0 0 1 0 0,1 2 0 0 0,-1-1-1 0 0,-17 5 1 0 0,25-4 15 0 0,0-1-1 0 0,0 0 1 0 0,-1 0-1 0 0,1-1 1 0 0,-8 0-1 0 0,-7 0 73 0 0,-144 1 1176 0 0,87-2-592 0 0,2-5-393 0 0,17-7-208 0 0,-15-9 414 0 0,73 22-432 0 0,-17-8 101 0 0,0 3 192 0 0,17 5-346 0 0,30-5-156 0 0,120 0 120 0 0,-86 1 0 0 0,0 2 0 0 0,113 13 0 0 0,-14 15 0 0 0,-157-26 0 0 0,0 1 0 0 0,1-1 0 0 0,-1 0 0 0 0,1 0 0 0 0,-1 0 0 0 0,1-1 0 0 0,-1 0 0 0 0,6-1 0 0 0,-7 1 0 0 0,9-2-158 0 0,-18 2 118 0 0,-21 4 46 0 0,7 1-16 0 0,-5 2-56 0 0,-1-2 0 0 0,-47 2 0 0 0,-274-31 66 0 0,287 15 50 0 0,34 5 9 0 0,-1 2 0 0 0,-28-1 0 0 0,46 2 22 0 0,7 2-51 0 0,0-1-1 0 0,0 1 1 0 0,-1 0 0 0 0,1 0-1 0 0,0 0 1 0 0,0 0-1 0 0,-1 0 1 0 0,1 0-1 0 0,0 0 1 0 0,-3 1 0 0 0,-24 4 116 0 0,27-5-204 0 0,4 0 3 0 0,13 3 46 0 0,-8-2 5 0 0,13-2 6 0 0,50-1-13 0 0,48 2-31 0 0,-60 5 30 0 0,98 3-29 0 0,-115-7 30 0 0,72-9 0 0 0,-101 6 12 0 0,2 0-5 0 0,0 0-1 0 0,18 1 0 0 0,-31 1-64 0 0,0-2-1294 0 0,0-5 216 0 0,-1-2-293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1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1839 0 0,'0'0'7639'0'0,"0"3"-6970"0"0,-1 50 1413 0 0,4 82 496 0 0,0-113-2450 0 0,-1-11-79 0 0,-1 0 1 0 0,0 0-1 0 0,0 17 1 0 0,-1-20-66 0 0,0-6-124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1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3223 0 0,'0'0'143'0'0,"0"-2"146"0"0,0-7 513 0 0,0 7 224 0 0,1 0 44 0 0,0-5-81 0 0,-1 5-372 0 0,1 0-158 0 0,10-28 3072 0 0,-10 29-3366 0 0,0-1-49 0 0,3-3-69 0 0,0 0-1 0 0,1 0 1 0 0,0 1 0 0 0,-1-1-1 0 0,2 1 1 0 0,-1 0 0 0 0,0 1-1 0 0,12-6 1 0 0,-9 4-6 0 0,-6 4-40 0 0,-1 0-1 0 0,0 1 1 0 0,0-1 0 0 0,0 0-1 0 0,0 1 1 0 0,1 0-1 0 0,-1-1 1 0 0,0 1-1 0 0,1 0 1 0 0,-1-1-1 0 0,0 1 1 0 0,1 0 0 0 0,1 0-1 0 0,4 0 4 0 0,-3-1-4 0 0,0 2 0 0 0,0-1 0 0 0,0 0 0 0 0,0 1 0 0 0,0 0 0 0 0,0-1 0 0 0,0 2 0 0 0,0-1 0 0 0,6 3 0 0 0,-7-2 25 0 0,0 1 0 0 0,-1-1 0 0 0,1 1 0 0 0,0 0 0 0 0,-1 0 0 0 0,1 0 0 0 0,-1 0 0 0 0,0 0 0 0 0,0 0-1 0 0,-1 0 1 0 0,1 1 0 0 0,0-1 0 0 0,-1 1 0 0 0,0 0 0 0 0,0-1 0 0 0,0 1 0 0 0,0 0 0 0 0,-1-1 0 0 0,0 1 0 0 0,1 0-1 0 0,-1 0 1 0 0,0-1 0 0 0,-1 1 0 0 0,0 6 0 0 0,0-4 80 0 0,-1 1 1 0 0,0-1-1 0 0,0 1 0 0 0,0-1 0 0 0,-1 0 0 0 0,0 0 1 0 0,0 0-1 0 0,0 0 0 0 0,-1 0 0 0 0,0-1 1 0 0,0 0-1 0 0,0 1 0 0 0,-6 3 0 0 0,-2 2 96 0 0,0-1 0 0 0,-21 13 0 0 0,30-22-158 0 0,-4 1-21 0 0,6-2-16 0 0,1 0-1 0 0,-1 0 0 0 0,0 0 1 0 0,1 0-1 0 0,-1 0 1 0 0,0 0-1 0 0,1 0 0 0 0,-1 0 1 0 0,1 0-1 0 0,-1-1 1 0 0,0 1-1 0 0,1 0 0 0 0,-1 0 1 0 0,0-1-1 0 0,1 1 1 0 0,-1 0-1 0 0,1 0 0 0 0,-1-1 1 0 0,0 1-1 0 0,0-1 1 0 0,-5-6 4 0 0,5-2-10 0 0,1 8-3 0 0,1 0-1 0 0,-1 0 1 0 0,0 1-1 0 0,1-1 1 0 0,-1 0-1 0 0,1 0 1 0 0,-1 1-1 0 0,1-1 1 0 0,-1 0-1 0 0,1 1 1 0 0,0-1-1 0 0,-1 0 1 0 0,1 1-1 0 0,0-1 1 0 0,-1 1-1 0 0,1-1 1 0 0,0 1-1 0 0,0 0 1 0 0,0-1-1 0 0,-1 1 1 0 0,1 0-1 0 0,0-1 1 0 0,0 1-1 0 0,0 0 1 0 0,0 0-1 0 0,0 0 1 0 0,-1 0-1 0 0,1 0 1 0 0,0 0-1 0 0,0 0 1 0 0,0 0 0 0 0,0 0-1 0 0,0 0 1 0 0,0 0-1 0 0,1 1 1 0 0,3 0-14 0 0,-1 0 1 0 0,1 0-1 0 0,0 1 1 0 0,-1-1 0 0 0,5 3-1 0 0,-2 0 7 0 0,0-1 1 0 0,-1 1 1 0 0,0-1-1 0 0,-1 1 1 0 0,1 0-1 0 0,-1 1 0 0 0,1-1 1 0 0,-1 1-1 0 0,-1 0 1 0 0,8 9-1 0 0,-10-12 9 0 0,7 13 0 0 0,-5-1 12 0 0,-5-10 14 0 0,0-2-10 0 0,0 1-8 0 0,1-1 0 0 0,-1 1 0 0 0,0-1 1 0 0,1 0-1 0 0,-1 1 0 0 0,0-1 0 0 0,-1 0 1 0 0,1 0-1 0 0,0 0 0 0 0,0 0 1 0 0,-1 0-1 0 0,0 0 0 0 0,1 0 0 0 0,-1 0 1 0 0,0 0-1 0 0,-3 2 0 0 0,-4 2 14 0 0,0-1 0 0 0,-1 0 0 0 0,-12 4 0 0 0,-2 1 27 0 0,21-8-36 0 0,-19 4 38 0 0,12-5 5 0 0,1 0 19 0 0,7-1-37 0 0,2-2-210 0 0,-1 0 87 0 0,1-7-1078 0 0,3-1-117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16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84 6791 0 0,'0'0'1812'0'0,"-10"-20"947"0"0,8 17-2611 0 0,0 0 0 0 0,0 0 0 0 0,-1 1-1 0 0,1-1 1 0 0,-1 1 0 0 0,1-1 0 0 0,-1 1 0 0 0,0 0 0 0 0,-6-4 0 0 0,-1 2 115 0 0,0 0 0 0 0,-13-4 0 0 0,0 1-82 0 0,21 7-169 0 0,-1-1 0 0 0,1 1 0 0 0,-1 0 0 0 0,1 0 0 0 0,-1 0 0 0 0,1 0 0 0 0,-1 0 0 0 0,1 1 0 0 0,-1-1 0 0 0,-2 2 0 0 0,1 1 55 0 0,1 0-1 0 0,0 0 1 0 0,-1 0-1 0 0,1 1 1 0 0,0-1 0 0 0,1 1-1 0 0,-1 0 1 0 0,1 0-1 0 0,-1 0 1 0 0,1 0-1 0 0,0 0 1 0 0,-2 7-1 0 0,-1 5 242 0 0,1 0 0 0 0,-3 18-1 0 0,6-28-274 0 0,0 0 0 0 0,0 0-1 0 0,1 0 1 0 0,0-1 0 0 0,0 1 0 0 0,0 0-1 0 0,1 0 1 0 0,0 0 0 0 0,0 0-1 0 0,0-1 1 0 0,1 1 0 0 0,3 7 0 0 0,-5-12-29 0 0,1 0 1 0 0,-1 0-1 0 0,1 0 1 0 0,-1 0 0 0 0,1 0-1 0 0,-1 0 1 0 0,1 0-1 0 0,0 0 1 0 0,-1 0 0 0 0,1 0-1 0 0,0 0 1 0 0,0 0-1 0 0,0-1 1 0 0,0 1 0 0 0,0 0-1 0 0,0-1 1 0 0,0 1 0 0 0,0-1-1 0 0,1 1 1 0 0,1 1 9 0 0,-2-2-6 0 0,0 0 0 0 0,0 1-1 0 0,0-1 1 0 0,0 0 0 0 0,0 0-1 0 0,1 0 1 0 0,-1 0 0 0 0,0 0-1 0 0,0 0 1 0 0,0 0 0 0 0,0 0-1 0 0,0 0 1 0 0,0 0 0 0 0,0 0-1 0 0,0-1 1 0 0,2 0 0 0 0,16-7 20 0 0,-15 6-23 0 0,10-4-55 0 0,0-1 0 0 0,0-1 0 0 0,-1 0 0 0 0,0-1 0 0 0,18-15 0 0 0,-30 23-58 0 0,-1-2 44 0 0,1 1-1 0 0,-1-1 1 0 0,1 1-1 0 0,0-1 1 0 0,-1 1 0 0 0,1 0-1 0 0,2-4 1 0 0,-2 3 27 0 0,0 1 0 0 0,1-1 0 0 0,-2 1 0 0 0,1-1-1 0 0,0 1 1 0 0,-1-1 0 0 0,2-4 0 0 0,-2 1-8 0 0,-1-6-438 0 0,0 11 304 0 0,-2 7 229 0 0,2 1 80 0 0,0 1 1 0 0,0-1 0 0 0,0 0-1 0 0,1 1 1 0 0,0-1-1 0 0,1 0 1 0 0,-1 1-1 0 0,2-1 1 0 0,2 13-1 0 0,-1-10-56 0 0,2-1-60 0 0,-1-2-3 0 0,-2-5 32 0 0,2 4-49 0 0,-3-5-138 0 0,4 4-539 0 0</inkml:trace>
  <inkml:trace contextRef="#ctx0" brushRef="#br0" timeOffset="1">384 36 1839 0 0,'0'0'7599'0'0,"-17"-4"-5518"0"0,14 4-1898 0 0,0-1-1 0 0,0 1 0 0 0,-1 0 1 0 0,1 0-1 0 0,0 0 0 0 0,0 0 0 0 0,-1 1 1 0 0,1-1-1 0 0,0 1 0 0 0,0 0 1 0 0,0 0-1 0 0,0 0 0 0 0,0 0 1 0 0,-5 3-1 0 0,7-3 227 0 0,1-1-395 0 0,-1 0 0 0 0,1 0-1 0 0,-1 1 1 0 0,1-1 0 0 0,-1 0-1 0 0,1 0 1 0 0,-1 0 0 0 0,1 1 0 0 0,-1-1-1 0 0,1 0 1 0 0,-1 1 0 0 0,1-1-1 0 0,-1 0 1 0 0,1 1 0 0 0,-1-1 0 0 0,1 0-1 0 0,0 1 1 0 0,-1-1 0 0 0,1 1-1 0 0,0-1 1 0 0,-1 1 0 0 0,1-1-1 0 0,0 1 1 0 0,0-1 0 0 0,0 1 0 0 0,-1-1-1 0 0,1 1 1 0 0,0-1 0 0 0,0 1-1 0 0,0 0 1 0 0,0-1 0 0 0,0 1-1 0 0,0-1 1 0 0,0 1 0 0 0,0-1 0 0 0,0 1-1 0 0,0-1 1 0 0,1 2 0 0 0,2 18-49 0 0,-1-16 27 0 0,0 1 0 0 0,1-1 0 0 0,-1 0 0 0 0,1 0 0 0 0,0 0 0 0 0,0 0-1 0 0,5 5 1 0 0,-3-3 9 0 0,1 0 0 0 0,-1 1 0 0 0,0 0 0 0 0,5 9 0 0 0,-6-7-1 0 0,-3-7 18 0 0,0 0-1 0 0,0 0 1 0 0,0 0-1 0 0,-1 0 0 0 0,1 0 1 0 0,-1 0-1 0 0,1 0 1 0 0,-1 0-1 0 0,0 0 1 0 0,0 1-1 0 0,0-1 1 0 0,0 0-1 0 0,0 0 0 0 0,0 0 1 0 0,-1 0-1 0 0,1 0 1 0 0,-1 1-1 0 0,1-1 1 0 0,-1 0-1 0 0,0 0 1 0 0,0 0-1 0 0,0 0 1 0 0,0-1-1 0 0,0 1 0 0 0,0 0 1 0 0,-3 3-1 0 0,3-4 24 0 0,-1 1 4 0 0,0-1 1 0 0,1 1-1 0 0,-1-1 0 0 0,0 1 0 0 0,0-1 0 0 0,0 0 0 0 0,-4 2 0 0 0,4-2 2 0 0,1-1 25 0 0,-2-1-47 0 0,-1 0 0 0 0,1 0-1 0 0,0 0 1 0 0,-1 0 0 0 0,1-1-1 0 0,0 1 1 0 0,-4-3 0 0 0,-8-10-25 0 0,14 13-70 0 0</inkml:trace>
  <inkml:trace contextRef="#ctx0" brushRef="#br0" timeOffset="2">450 69 5871 0 0,'0'0'4823'0'0,"7"9"-3534"0"0,-1-3-994 0 0,-1-2 0 0 0,0 1 0 0 0,1-1 0 0 0,0 0 0 0 0,0 0 0 0 0,1 0 0 0 0,-1-1 0 0 0,12 4 0 0 0,-13-5-250 0 0,0-1 1 0 0,0 0-1 0 0,0 0 1 0 0,0 0-1 0 0,0-1 0 0 0,0 0 1 0 0,0 0-1 0 0,0 0 1 0 0,0 0-1 0 0,0-1 1 0 0,0 0-1 0 0,0 0 0 0 0,7-2 1 0 0,-11 2-41 0 0,2 0 12 0 0,0 0 0 0 0,0 0 0 0 0,0 0 0 0 0,0-1 0 0 0,0 1 0 0 0,-1-1 1 0 0,1 0-1 0 0,4-4 0 0 0,-5 4-10 0 0,-1-1 1 0 0,0 0 0 0 0,0 1-1 0 0,0-1 1 0 0,0 0 0 0 0,0 0 0 0 0,-1 1-1 0 0,1-1 1 0 0,-1 0 0 0 0,0 0 0 0 0,0 0-1 0 0,0 0 1 0 0,0 0 0 0 0,0 0-1 0 0,0 0 1 0 0,-1 0 0 0 0,0 1 0 0 0,0-1-1 0 0,1 0 1 0 0,-1 0 0 0 0,-1 1 0 0 0,1-1-1 0 0,0 1 1 0 0,-1-1 0 0 0,1 1-1 0 0,-1-1 1 0 0,0 1 0 0 0,0 0 0 0 0,0 0-1 0 0,0 0 1 0 0,0 0 0 0 0,0 0 0 0 0,-5-2-1 0 0,4 2 12 0 0,-1 0-1 0 0,0 1 0 0 0,0-1 0 0 0,1 1 1 0 0,-1 0-1 0 0,0 1 0 0 0,0-1 1 0 0,0 0-1 0 0,0 1 0 0 0,0 0 1 0 0,0 0-1 0 0,0 0 0 0 0,0 1 0 0 0,0 0 1 0 0,0-1-1 0 0,0 1 0 0 0,0 0 1 0 0,0 1-1 0 0,0-1 0 0 0,1 1 0 0 0,-1 0 1 0 0,0 0-1 0 0,1 0 0 0 0,0 0 1 0 0,-1 0-1 0 0,1 1 0 0 0,0 0 1 0 0,0-1-1 0 0,0 1 0 0 0,1 0 0 0 0,-1 0 1 0 0,1 1-1 0 0,0-1 0 0 0,0 0 1 0 0,-3 6-1 0 0,3-3 68 0 0,0 1 1 0 0,0-1-1 0 0,0 1 1 0 0,1 0-1 0 0,0-1 1 0 0,0 1-1 0 0,1 0 1 0 0,0 0-1 0 0,0 0 1 0 0,0-1-1 0 0,1 1 1 0 0,0 0-1 0 0,0 0 1 0 0,4 8-1 0 0,-3-10-58 0 0,0-1 0 0 0,0 0 1 0 0,0 1-1 0 0,1-1 0 0 0,-1 0 1 0 0,1 0-1 0 0,0 0 0 0 0,1-1 0 0 0,-1 1 1 0 0,1-1-1 0 0,-1 1 0 0 0,1-1 0 0 0,0 0 1 0 0,0-1-1 0 0,0 1 0 0 0,1-1 0 0 0,-1 0 1 0 0,1 0-1 0 0,-1 0 0 0 0,9 2 1 0 0,-4-3-6 0 0,1 1 0 0 0,-1-1 0 0 0,1-1 1 0 0,-1 0-1 0 0,1 0 0 0 0,-1-1 0 0 0,1 0 1 0 0,12-4-1 0 0,-20 5-108 0 0,-1-1-143 0 0,0 1 1 0 0,0 0 0 0 0,0-1-1 0 0,0 1 1 0 0,0-1 0 0 0,0 1-1 0 0,0-1 1 0 0,0 1 0 0 0,0-1-1 0 0,0 0 1 0 0,0 0 0 0 0,-1 1-1 0 0,2-2 1 0 0,0-4-1216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1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4143 0 0,'0'0'6024'0'0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2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459 120 4255 0 0,'0'0'431'0'0,"-1"1"-132"0"0,-10 3 83 0 0,0-1 0 0 0,0-1 0 0 0,1 0 0 0 0,-1 0 0 0 0,-1-1 0 0 0,1-1 0 0 0,0 1 0 0 0,-20-4 0 0 0,-2 1 454 0 0,-91-3 1936 0 0,115 5-2528 0 0,-1 1 1 0 0,1 0-1 0 0,0 0 0 0 0,0 1 0 0 0,0 0 0 0 0,0 1 0 0 0,-11 4 1 0 0,18-6-103 0 0,-11 2-16 0 0,4-1-116 0 0,16-9-10 0 0,-1 3-6 0 0,0 0-1 0 0,1 0 0 0 0,-1 0 0 0 0,1 1 1 0 0,0 0-1 0 0,0 0 0 0 0,0 1 0 0 0,0 0 0 0 0,0 0 1 0 0,1 0-1 0 0,-1 1 0 0 0,14 0 0 0 0,4 1-40 0 0,-1 2 0 0 0,39 7 0 0 0,2 0 12 0 0,-51-8 35 0 0,4 1 0 0 0,0-1 0 0 0,35-3 0 0 0,-45 1-10 0 0,-57 6-44 0 0,-1-4 176 0 0,1-3 0 0 0,-51-8 0 0 0,77 7-60 0 0,-107-18 536 0 0,128 21-376 0 0,1-1-128 0 0,1 1-94 0 0,0 0 0 0 0,0 1 0 0 0,-1-1 1 0 0,1 0-1 0 0,0 0 0 0 0,0 0 1 0 0,0 0-1 0 0,0 0 0 0 0,0 0 0 0 0,0 0 1 0 0,0 0-1 0 0,0-1 0 0 0,0 1 0 0 0,0 0 1 0 0,0 0-1 0 0,0 0 0 0 0,0 0 1 0 0,0 0-1 0 0,0 0 0 0 0,-1 0 0 0 0,1 0 1 0 0,0 0-1 0 0,0 0 0 0 0,0 0 0 0 0,0 0 1 0 0,0 0-1 0 0,0 0 0 0 0,0 0 1 0 0,0 0-1 0 0,0 0 0 0 0,0 0 0 0 0,0 0 1 0 0,0 0-1 0 0,0 0 0 0 0,0 0 0 0 0,0 0 1 0 0,0-1-1 0 0,0 1 0 0 0,0 0 1 0 0,0 0-1 0 0,0 0 0 0 0,0 0 0 0 0,0 0 1 0 0,0 0-1 0 0,0 0 0 0 0,0 0 0 0 0,0 0 1 0 0,0 0-1 0 0,0 0 0 0 0,0 0 1 0 0,0 0-1 0 0,0 0 0 0 0,0-1 0 0 0,0 1 1 0 0,0 0-1 0 0,0 0 0 0 0,0 0 1 0 0,0 0-1 0 0,0 0 0 0 0,0 0 0 0 0,0 0 1 0 0,0 0-1 0 0,0 0 0 0 0,7-3 3 0 0,7 0-5 0 0,163-11 2 0 0,-105 10 0 0 0,43-7-154 0 0,-101 9 78 0 0,-12 2-20 0 0,-4 1-12 0 0,0-1 97 0 0,0 1 1 0 0,0-1-1 0 0,0 1 1 0 0,0 0-1 0 0,-1 0 1 0 0,-2 2 0 0 0,-5 2-3 0 0,-9 1 18 0 0,0-1 0 0 0,0 0 0 0 0,0-2 0 0 0,0 0 0 0 0,-31 0 0 0 0,9-4 17 0 0,-66-8 1 0 0,91 7-7 0 0,0 0 0 0 0,-21 2 0 0 0,6 0-23 0 0,68-14-106 0 0,-5 7 89 0 0,1 2-1 0 0,47-1 1 0 0,-61 5 22 0 0,203-6 66 0 0,-220 7 142 0 0,-16 6-44 0 0,-2 0-64 0 0,0-2-1 0 0,0 0 0 0 0,0-1 1 0 0,-20 2-1 0 0,2-3 33 0 0,-35-2 0 0 0,19-3-59 0 0,-78-14 1 0 0,126 17-142 0 0,98-7 2 0 0,33-2 152 0 0,-23-1 14 0 0,-99 10 109 0 0,-18 1-144 0 0,-20 1-43 0 0,-4-3 22 0 0,-23-1 33 0 0,-106-17 0 0 0,147 17-34 0 0,1-1-1 0 0,-1 2 0 0 0,-28 1 1 0 0,43 0-31 0 0,-2 0 54 0 0,-3 1-40 0 0,5-1 12 0 0,4 1-72 0 0,10 2 33 0 0,0-1 0 0 0,-1 0 1 0 0,1-1-1 0 0,21 0 0 0 0,54-7 4 0 0,-39 2 0 0 0,132 5-130 0 0,-160 0 114 0 0,7-1-176 0 0,-18-1-368 0 0,-1 1-1 0 0,1 0 1 0 0,17 4-1 0 0,-14-2-4619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2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1839 0 0,'0'0'8312'0'0,"-16"0"-6776"0"0,-137 7 468 0 0,106-4-1493 0 0,17 1-30 0 0,-12 12 415 0 0,32-12-805 0 0,8-3 142 0 0,5-1-179 0 0,117 6-44 0 0,-95-4-11 0 0,114 3-8 0 0,-137-5-45 0 0,-24 4-10 0 0,-15 1 64 0 0,-1-2 1 0 0,-67-3-1 0 0,41-1 13 0 0,51 1 53 0 0,0 2 12 0 0,1 1-22 0 0,2-2-35 0 0,8-1 264 0 0,5-1-231 0 0,9-5-52 0 0,0 1 0 0 0,0 0 0 0 0,1 1 0 0 0,-1 0 0 0 0,16-2 0 0 0,73-7-73 0 0,-44 7-5 0 0,-27 3 18 0 0,-21 3-31 0 0,0-1-1 0 0,0 0 1 0 0,14-4 0 0 0,-21 5-7 0 0,-9 6-84 0 0,4-3 205 0 0,0-1 1 0 0,-1 0-1 0 0,1 0 0 0 0,-1 0 0 0 0,0 0 0 0 0,0 0 0 0 0,0-1 0 0 0,-8 3 0 0 0,-35 3 268 0 0,16-4-129 0 0,14 0-73 0 0,-1-1 0 0 0,0-1 0 0 0,-23-2 0 0 0,33 0-78 0 0,1-1-26 0 0,6 2-54 0 0,22 5-23 0 0,0-1 81 0 0,0-1-1 0 0,0-1 0 0 0,0-1 0 0 0,1-1 1 0 0,-1-1-1 0 0,0-1 0 0 0,27-5 0 0 0,-47 7 74 0 0,-20 0 11 0 0,-238 3-32 0 0,256-3-97 0 0,3 0-20 0 0,0 0 65 0 0,0 1 0 0 0,1-1 0 0 0,-1 1 0 0 0,0-1 0 0 0,0 1 0 0 0,3 1 0 0 0,7 2-2 0 0,4-1 0 0 0,1-2 0 0 0,-1 0 0 0 0,0-1 1 0 0,20-3-1 0 0,65-12-51 0 0,-63 8-122 0 0,-33 5-233 0 0,-11 0 349 0 0,-14 0 105 0 0,-17 2-55 0 0,-138-6-188 0 0,172 6 206 0 0,-2 0 0 0 0,1-1-1 0 0,0 1 0 0 0,-1-1 1 0 0,1 0-1 0 0,-1 0 0 0 0,1 0 1 0 0,0-1-1 0 0,0 1 0 0 0,0-1 1 0 0,0 0-1 0 0,0 0 0 0 0,0-1 1 0 0,0 1-1 0 0,1-1 0 0 0,-5-3 1 0 0,30 13-36 0 0,24 15 236 0 0,1-3 1 0 0,1-1 0 0 0,56 13-1 0 0,-85-28-112 0 0,-18-3 303 0 0,-3-1-363 0 0,0-1 0 0 0,0 1 0 0 0,0-1 0 0 0,0 1 0 0 0,0 0 0 0 0,-4-2 0 0 0,3 2-7 0 0,-17-9 17 0 0,-31-9-1 0 0,38 14-36 0 0,-4 0-11 0 0,1 0 0 0 0,-28-3 0 0 0,37 7 0 0 0,1 0 1 0 0,-1 0-1 0 0,0 1 1 0 0,0 0-1 0 0,0 1 1 0 0,0 0-1 0 0,0 0 1 0 0,0 0-1 0 0,-8 3 1 0 0,2 3 0 0 0,11-3-46 0 0,3 3 44 0 0,4 1 11 0 0,-2-6 16 0 0,0 0 0 0 0,-1-1 0 0 0,1 0 0 0 0,0 1 0 0 0,0-1 0 0 0,0 0 0 0 0,0-1 0 0 0,0 1 0 0 0,0 0 0 0 0,1-1 0 0 0,-1 0 0 0 0,0 0 0 0 0,0 0 0 0 0,3 0 0 0 0,10-2 162 0 0,23-4-1 0 0,-26 3-132 0 0,92-23 325 0 0,-11 2-2250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1375 0 0,'0'0'2272'0'0,"-2"1"-1593"0"0,-15 8 16 0 0,15-8-439 0 0,1-1 52 0 0,-8 6 94 0 0,0-1 0 0 0,1 1-1 0 0,0 0 1 0 0,0 1 0 0 0,1 0 0 0 0,0 0 0 0 0,-6 9 0 0 0,-9 7 320 0 0,-70 65 867 0 0,90-86-1568 0 0,0 0 0 0 0,0 0 0 0 0,0 0 0 0 0,-1 0 1 0 0,1-1-1 0 0,-1 1 0 0 0,1-1 0 0 0,-1 1 0 0 0,0-1 0 0 0,-4 1 0 0 0,-29 14 103 0 0,25-11-1594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3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7 385 1375 0 0,'0'0'3087'0'0,"-1"2"-2710"0"0,-1 6 17 0 0,1-6 1092 0 0,1 0-986 0 0,-3 14 1074 0 0,4-14 143 0 0,3-11-1244 0 0,16-57 394 0 0,19-108 0 0 0,-36 150-866 0 0,-1-1 0 0 0,-3-46 0 0 0,0 26-234 0 0,1 43 233 0 0,3 29 419 0 0,-1 0 0 0 0,-2 34-1 0 0,-22 205 353 0 0,20-225-690 0 0,2-23 39 0 0,0-16-22 0 0,1-3 20 0 0,2-7-59 0 0,0 0 1 0 0,0 1-1 0 0,-1-1 0 0 0,0 0 0 0 0,2-16 0 0 0,2-9 24 0 0,23-145-69 0 0,-12 87-528 0 0,-13 79 492 0 0,1 2 9 0 0,-4 8-51 0 0,7 12 59 0 0,-4-6 34 0 0,-1 1-15 0 0,1 0 1 0 0,-1 0-1 0 0,-1 0 1 0 0,1 1-1 0 0,-1-1 1 0 0,0 1-1 0 0,0 0 1 0 0,1 5-1 0 0,6 52 128 0 0,-3-16 21 0 0,3 6-78 0 0,-9-51 34 0 0,11-3 11 0 0,-8 0-119 0 0,0 0-1 0 0,0 0 1 0 0,0-1 0 0 0,0 1-1 0 0,0-1 1 0 0,-1 0-1 0 0,1 1 1 0 0,-1-1 0 0 0,1-1-1 0 0,-1 1 1 0 0,0 0-1 0 0,4-5 1 0 0,21-34 24 0 0,-25 38-36 0 0,5-9-59 0 0,0-1 0 0 0,-1 0-1 0 0,0 0 1 0 0,-1-1 0 0 0,-1 1-1 0 0,0-1 1 0 0,-1 0 0 0 0,0 0-1 0 0,-1 0 1 0 0,-1-1 0 0 0,0 1 0 0 0,-2-21-1 0 0,1 33-47 0 0,-8 12 7 0 0,2 0 135 0 0,0 1 1 0 0,1-1 0 0 0,0 1-1 0 0,-5 20 1 0 0,2-7 12 0 0,-3 7 32 0 0,1 1 0 0 0,2 0 0 0 0,1 1 0 0 0,-4 46 0 0 0,10-68-53 0 0,1-8 150 0 0,13-15 0 0 0,-9 6-160 0 0,0 1 0 0 0,0-1-1 0 0,-1 0 1 0 0,1 0 0 0 0,-1 0-1 0 0,-1-1 1 0 0,4-8 0 0 0,9-50-17 0 0,-10 41-72 0 0,-4 15-3 0 0,0-1-1 0 0,0 1 0 0 0,0-1 1 0 0,-1 1-1 0 0,-3-17 0 0 0,3 24-5 0 0,-1 4-92 0 0,-12 22 196 0 0,1 0-1 0 0,1 0 0 0 0,-13 49 1 0 0,1 5 124 0 0,20-66-135 0 0,1-1 42 0 0,13-16 11 0 0,1-4-114 0 0,-1-1-1 0 0,-1 0 1 0 0,1-1-1 0 0,-2 0 1 0 0,13-17-1 0 0,-8 5-60 0 0,0 1 0 0 0,12-30 0 0 0,-24 47 84 0 0,0 0-1 0 0,0 0 0 0 0,0-1 0 0 0,-1 1 0 0 0,0 0 1 0 0,0-1-1 0 0,0 1 0 0 0,-1-1 0 0 0,0 1 1 0 0,-1-12-1 0 0,1 15-47 0 0,0 0 0 0 0,-1 0 0 0 0,0-1 0 0 0,1 1 0 0 0,-1 0 0 0 0,0 0 0 0 0,0 0 0 0 0,0-1 0 0 0,-1 1 0 0 0,1 0 0 0 0,0 1 0 0 0,-1-1 1 0 0,1 0-1 0 0,-1 0 0 0 0,0 1 0 0 0,0-1 0 0 0,1 1 0 0 0,-1-1 0 0 0,0 1 0 0 0,0 0 0 0 0,0 0 0 0 0,-1 0 0 0 0,1 0 0 0 0,0 0 0 0 0,0 0 0 0 0,0 0 0 0 0,-5 0 0 0 0,2 0 17 0 0,0 1 0 0 0,0 0-1 0 0,0 0 1 0 0,0 1 0 0 0,0-1-1 0 0,0 1 1 0 0,0 0 0 0 0,0 0 0 0 0,1 0-1 0 0,-1 1 1 0 0,0 0 0 0 0,1 0-1 0 0,-1 0 1 0 0,1 1 0 0 0,0-1-1 0 0,0 1 1 0 0,-5 4 0 0 0,-8 7 183 0 0,0 1 0 0 0,-21 25 0 0 0,30-31-49 0 0,-4 4 115 0 0,1 1 1 0 0,-15 24 0 0 0,22-33-160 0 0,1 1 0 0 0,0 0 0 0 0,0 0 0 0 0,1 0 1 0 0,0 0-1 0 0,0 0 0 0 0,1 1 0 0 0,-1-1 1 0 0,1 0-1 0 0,0 9 0 0 0,2-11 11 0 0,9 11-30 0 0,-4-13-15 0 0,-3-2 1 0 0,0 1-1 0 0,1 0-1 0 0,-1-1 0 0 0,1 1 0 0 0,-1-1 1 0 0,1 0-1 0 0,-1 0 0 0 0,1 0 0 0 0,-1-1 1 0 0,1 1-1 0 0,-1-1 0 0 0,1 0 0 0 0,-1 0 0 0 0,0 0 1 0 0,6-3-1 0 0,5-2-16 0 0,-1-1 0 0 0,14-10 0 0 0,-5 2-245 0 0,0-1 1 0 0,-1-2-1 0 0,-1 0 0 0 0,0-1 1 0 0,30-39-1 0 0,-48 55 229 0 0,0 0 0 0 0,0 0-1 0 0,0 0 1 0 0,-1 0 0 0 0,1 0-1 0 0,-1 0 1 0 0,0-1-1 0 0,0 1 1 0 0,0-1 0 0 0,0 1-1 0 0,0 0 1 0 0,-1-1 0 0 0,0 0-1 0 0,0 1 1 0 0,0-1 0 0 0,0-4-1 0 0,-1 6 31 0 0,1-1 0 0 0,-1 1 0 0 0,0-1 0 0 0,0 1 0 0 0,1 0 0 0 0,-2 0 0 0 0,1-1 0 0 0,0 1 0 0 0,0 0 0 0 0,-1 0-1 0 0,1 0 1 0 0,-1 0 0 0 0,1 0 0 0 0,-1 1 0 0 0,0-1 0 0 0,0 0 0 0 0,0 1 0 0 0,0-1 0 0 0,0 1 0 0 0,0 0 0 0 0,0 0 0 0 0,-1 0 0 0 0,-3-2 0 0 0,-5 0 53 0 0,1 0 1 0 0,-1 1-1 0 0,0 0 1 0 0,1 0-1 0 0,-1 1 0 0 0,0 1 1 0 0,0 0-1 0 0,0 0 1 0 0,1 1-1 0 0,-1 1 1 0 0,0 0-1 0 0,-11 3 1 0 0,16-3 57 0 0,-1 0 0 0 0,0 1 0 0 0,1 0 0 0 0,0 0 1 0 0,0 1-1 0 0,0-1 0 0 0,0 1 0 0 0,0 1 0 0 0,1-1 0 0 0,0 1 0 0 0,0 0 1 0 0,0 0-1 0 0,1 0 0 0 0,-1 1 0 0 0,1 0 0 0 0,0 0 0 0 0,1 0 1 0 0,0 0-1 0 0,-5 11 0 0 0,7-13-16 0 0,0 0 1 0 0,0 0-1 0 0,0 0 0 0 0,0 0 1 0 0,0 0-1 0 0,1 0 0 0 0,0 0 1 0 0,0 0-1 0 0,0 0 0 0 0,0 0 1 0 0,2 5-1 0 0,-2-7-127 0 0,1 1-1 0 0,0-1 1 0 0,0 0-1 0 0,-1 0 1 0 0,2 0 0 0 0,-1 0-1 0 0,0 0 1 0 0,0 0-1 0 0,1 0 1 0 0,-1 0 0 0 0,1 0-1 0 0,0 0 1 0 0,-1-1-1 0 0,1 1 1 0 0,0-1 0 0 0,0 1-1 0 0,0-1 1 0 0,0 0-1 0 0,0 0 1 0 0,4 2 0 0 0,18 4-4749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3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63 328 8375 0 0,'0'0'382'0'0,"0"3"-6"0"0,-1 7-238 0 0,-1 1-102 0 0,2-9 960 0 0,1-4-805 0 0,7-10 138 0 0,0 0 0 0 0,-1-1-1 0 0,11-25 1 0 0,-3 6-155 0 0,-7 15-40 0 0,0 0-1 0 0,-1 0 0 0 0,-1 0 1 0 0,-1-1-1 0 0,7-35 0 0 0,-9 32-9 0 0,-1 11-30 0 0,-1-1 0 0 0,0 0-1 0 0,0-11 1 0 0,-2 31 144 0 0,0 0 0 0 0,-1 0-1 0 0,-6 16 1 0 0,2-3-116 0 0,-16 53 101 0 0,10-37-33 0 0,-11 63 1 0 0,13-8-54 0 0,9-78-127 0 0,1 0 0 0 0,0-1 0 0 0,1 1 0 0 0,4 17 0 0 0,-5-30 43 0 0,11-12 111 0 0,-5 3-142 0 0,0 0 1 0 0,-1-1-1 0 0,0 1 0 0 0,-1-1 0 0 0,1 0 1 0 0,-2-1-1 0 0,1 1 0 0 0,-1-1 0 0 0,0 1 0 0 0,2-16 1 0 0,-2 5-25 0 0,-1-1 1 0 0,0 1-1 0 0,-3-37 1 0 0,3-43 54 0 0,-6 35-357 0 0,4 64 303 0 0,-1 0 0 0 0,1 0-1 0 0,0 0 1 0 0,-1 0 0 0 0,1-1-1 0 0,-1 1 1 0 0,1 0 0 0 0,-1 0-1 0 0,1 0 1 0 0,-1 0 0 0 0,1 0-1 0 0,0 0 1 0 0,-1 0 0 0 0,1 0 0 0 0,-1 0-1 0 0,1 1 1 0 0,-1-1 0 0 0,1 0-1 0 0,-1 0 1 0 0,1 0 0 0 0,0 0-1 0 0,-1 1 1 0 0,0-1 0 0 0,1 0 0 0 0,-3 3 19 0 0,0 0-1 0 0,1 0 1 0 0,-1 0-1 0 0,0 0 1 0 0,1 1-1 0 0,0-1 1 0 0,0 1-1 0 0,0-1 1 0 0,0 1-1 0 0,0 0 1 0 0,-1 4-1 0 0,-1 2-19 0 0,-8 15 97 0 0,1 1 0 0 0,1 0 0 0 0,1 1 0 0 0,2 0 0 0 0,0 0-1 0 0,-4 48 1 0 0,12-63-24 0 0,-1-10 64 0 0,19-16 33 0 0,-14 9-152 0 0,-1 0 0 0 0,-1-1 0 0 0,1 1-1 0 0,-1-1 1 0 0,0 0 0 0 0,0 0 0 0 0,0 0 0 0 0,2-11 0 0 0,1-3-51 0 0,3-31 0 0 0,-9 50 34 0 0,2-11-3 0 0,0 0 0 0 0,-1 0 1 0 0,0 0-1 0 0,-1-1 0 0 0,0 1 0 0 0,-4-23 0 0 0,0 17-44 0 0,-9-29-156 0 0,13 46 200 0 0,0 1 1 0 0,0-1-1 0 0,0 1 1 0 0,0-1-1 0 0,-1 1 1 0 0,1-1-1 0 0,0 1 1 0 0,0 0-1 0 0,0-1 1 0 0,-1 1-1 0 0,1-1 1 0 0,0 1-1 0 0,0 0 0 0 0,-1-1 1 0 0,1 1-1 0 0,0 0 1 0 0,-1-1-1 0 0,1 1 1 0 0,0 0-1 0 0,-1-1 1 0 0,1 1-1 0 0,0 0 1 0 0,-1 0-1 0 0,1 0 1 0 0,-1-1-1 0 0,1 1 1 0 0,-1 0-1 0 0,1 0 0 0 0,0 0 1 0 0,-1 0-1 0 0,1 0 1 0 0,-1 0-1 0 0,1 0 1 0 0,-1 0-1 0 0,1 0 1 0 0,-1 0-1 0 0,1 0 1 0 0,-1 0-1 0 0,1 0 1 0 0,0 0-1 0 0,-1 0 1 0 0,1 0-1 0 0,-1 1 0 0 0,1-1 1 0 0,-1 0-1 0 0,1 0 1 0 0,0 0-1 0 0,-1 1 1 0 0,1-1-1 0 0,0 0 1 0 0,-1 1-1 0 0,1-1 1 0 0,0 0-1 0 0,-1 1 1 0 0,-1 1-21 0 0,-1 1 1 0 0,1-1-1 0 0,0 1 1 0 0,0 0 0 0 0,-2 4-1 0 0,-8 20 71 0 0,2-1 0 0 0,0 2 0 0 0,2-1 0 0 0,1 1 0 0 0,1 1-1 0 0,-3 52 1 0 0,9-74-43 0 0,0 0 1 0 0,1 0-1 0 0,1 10 0 0 0,-1-6 33 0 0,2 0-27 0 0,-2-11-10 0 0,-1 0 0 0 0,0 1 0 0 0,0-1 0 0 0,1 0 0 0 0,-1 1 0 0 0,1-1 0 0 0,-1 0 0 0 0,0 0 0 0 0,1 1 0 0 0,-1-1 0 0 0,1 0 0 0 0,-1 0 0 0 0,0 0 0 0 0,1 0 0 0 0,-1 1 0 0 0,1-1 0 0 0,-1 0 0 0 0,1 0 0 0 0,-1 0 0 0 0,1 0 0 0 0,1 0 0 0 0,0-1-1 0 0,-1 1 0 0 0,1 0 1 0 0,0-1-1 0 0,0 0 1 0 0,-1 1-1 0 0,1-1 0 0 0,0 0 1 0 0,-1 0-1 0 0,1 0 1 0 0,-1 0-1 0 0,1 0 0 0 0,-1 0 1 0 0,1 0-1 0 0,-1 0 1 0 0,2-3-1 0 0,20-27-183 0 0,-15 19 44 0 0,2-4-33 0 0,0 0 1 0 0,-1-1 0 0 0,-1 0 0 0 0,0 0-1 0 0,-1-1 1 0 0,-1 0 0 0 0,-1 0 0 0 0,-1-1-1 0 0,0 1 1 0 0,1-34 0 0 0,-5 32 55 0 0,-2-22 1 0 0,-2-32 125 0 0,2 109 758 0 0,-7 46 1 0 0,1-23-506 0 0,5-28-154 0 0,-3 22 172 0 0,1 104-1 0 0,7-140-247 0 0,5 22 0 0 0,-7-35 236 0 0,1-4-257 0 0,0 1 1 0 0,0-1-1 0 0,0 1 1 0 0,0-1-1 0 0,0 1 1 0 0,0-1-1 0 0,0 0 1 0 0,-1 1-1 0 0,1-1 1 0 0,0 0-1 0 0,0 0 1 0 0,0 0-1 0 0,2-2 15 0 0,4-5-8 0 0,0 0 0 0 0,0 0 1 0 0,0 0-1 0 0,-1-1 0 0 0,0 0 1 0 0,-1-1-1 0 0,0 1 1 0 0,5-14-1 0 0,-2 1 24 0 0,-1-1-1 0 0,8-40 1 0 0,-3-26-148 0 0,9-41-133 0 0,-20 127 264 0 0,-2 15 139 0 0,0-7-125 0 0,-11 82 553 0 0,-2 28 138 0 0,13-100-655 0 0,1 0-1 0 0,1 0 1 0 0,0 0 0 0 0,0-1 0 0 0,7 24 0 0 0,-7-32-72 0 0,0-1 17 0 0,9 15-249 0 0,-4-11-1512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36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1316 1375 0 0,'0'0'3238'0'0,"-9"-8"-2037"0"0,3-1-682 0 0,1-1 0 0 0,0 1 0 0 0,1-1 1 0 0,0 0-1 0 0,1 0 0 0 0,0-1 0 0 0,1 1 0 0 0,-3-20 0 0 0,2-8-140 0 0,3-45-1 0 0,1 12-224 0 0,-2-102 51 0 0,2 82 46 0 0,-19-169-1 0 0,13 236-175 0 0,-1-1 0 0 0,-1 1-1 0 0,-1 0 1 0 0,-1 1 0 0 0,-1 0-1 0 0,-1 0 1 0 0,-22-32 0 0 0,28 48-65 0 0,-1-1-10 0 0,1 2-14 0 0,4 4-56 0 0,1 1 13 0 0,0-7 36 0 0,5-7-35 0 0,-3 12 61 0 0,8-19-8 0 0,-7 11 3 0 0,-1 1 0 0 0,-2 0 0 0 0,0 0 0 0 0,0 2-10 0 0,0 6-44 0 0,1 0 1 0 0,3-6 42 0 0,0-2 11 0 0,1 1 0 0 0,-5 9 0 0 0,0 0 0 0 0,1-1 0 0 0,-1 1 0 0 0,0 0 0 0 0,0 0 0 0 0,0-1 0 0 0,0 1 0 0 0,1 0 0 0 0,-1 0 0 0 0,0-1 0 0 0,0 1 0 0 0,0 0 0 0 0,1 0 0 0 0,-1 0 0 0 0,0-1 0 0 0,0 1 0 0 0,1 0 0 0 0,-1 0 0 0 0,0 0 0 0 0,1 0 0 0 0,-1 0 0 0 0,0 0 0 0 0,1-1 0 0 0,-1 1 0 0 0,0 0 0 0 0,0 0 0 0 0,1 0 0 0 0,-1 0 0 0 0,0 0 0 0 0,1 0 0 0 0,-1 0 0 0 0,0 0 0 0 0,1 0 0 0 0,-1 0 0 0 0,0 1 0 0 0,1-1 0 0 0,-1 0 0 0 0,0 0 0 0 0,0 0 0 0 0,1 0 0 0 0,-1 0 0 0 0,0 1 0 0 0,0-1 0 0 0,1 0 0 0 0,-1 0 0 0 0,0 0 0 0 0,0 1 0 0 0,1-1 0 0 0,-1 0 0 0 0,0 0 0 0 0,0 1 0 0 0,0-1 0 0 0,1 0 0 0 0,-1 0 0 0 0,0 1 0 0 0,0-1 0 0 0,0 0 0 0 0,0 1 0 0 0,0-1 0 0 0,2 3 4 0 0,0 0-1 0 0,0 0 1 0 0,0 0-1 0 0,-1 0 1 0 0,1 0-1 0 0,-1 1 1 0 0,0-1-1 0 0,0 0 1 0 0,1 5-1 0 0,3 35 71 0 0,-3-23-37 0 0,16 218 532 0 0,-13-144-456 0 0,5 160 65 0 0,-9-225-170 0 0,17 195 58 0 0,-3-128-66 0 0,-12-82 0 0 0,2-5 11 0 0,-1-24 42 0 0,0-7-51 0 0,0-43 0 0 0,0 2-20 0 0,12-88-194 0 0,9-78-395 0 0,-13 129 391 0 0,26-157-479 0 0,-21 144 1249 0 0,-22 307-491 0 0,15 3 336 0 0,-4-87-231 0 0,6 54-16 0 0,44 218 0 0 0,-43-301-98 0 0,-13-66-44 0 0,-1-4 6 0 0,1-9 156 0 0,8-81 134 0 0,-12-89-132 0 0,4-133-159 0 0,36-4-512 0 0,-21 228 264 0 0,47-143 0 0 0,-56 205 233 0 0,0-1 0 0 0,0 0 0 0 0,2 1 0 0 0,12-20 0 0 0,-20 34 0 0 0,1 1 0 0 0,-1 0 0 0 0,0-1 0 0 0,0 1 0 0 0,0 0 0 0 0,1-1 0 0 0,-1 1 0 0 0,0 0 0 0 0,0 0 0 0 0,1-1 0 0 0,-1 1 0 0 0,0 0 0 0 0,0 0 0 0 0,1-1 0 0 0,-1 1 0 0 0,0 0 0 0 0,1 0 0 0 0,-1 0 0 0 0,0 0 0 0 0,1-1 0 0 0,-1 1 0 0 0,0 0 0 0 0,1 0 0 0 0,-1 0 0 0 0,0 0 0 0 0,1 0 0 0 0,0 0 0 0 0,0 1 0 0 0,0 0 0 0 0,0 1 0 0 0,0-1 0 0 0,0 1 0 0 0,0-1 0 0 0,0 1 0 0 0,-1-1 0 0 0,1 1 0 0 0,0-1 0 0 0,-1 1 0 0 0,1 0 0 0 0,-1-1 0 0 0,1 1 0 0 0,-1 3 0 0 0,4 29 0 0 0,-4 19 0 0 0,-8 73 0 0 0,4-71 0 0 0,-10 106 36 0 0,-13 353 195 0 0,27-510-225 0 0,10 158 52 0 0,-9-160-5 0 0,0-4 13 0 0,3-10-53 0 0,0 1-1 0 0,-1-1 1 0 0,0 0 0 0 0,-1 1 0 0 0,2-21 0 0 0,-3-67-26 0 0,-1 63 19 0 0,3-76-531 0 0,5 0 0 0 0,32-156-1 0 0,46-36-516 0 0,-85 299 1077 0 0,3-7 137 0 0,0 0-1 0 0,0 0 0 0 0,1 0 0 0 0,1 0 1 0 0,0 1-1 0 0,9-12 0 0 0,-14 21 295 0 0,0 2-462 0 0,0 0-1 0 0,0 1 1 0 0,0-1 0 0 0,0 0 0 0 0,0 1 0 0 0,0-1 0 0 0,-1 1 0 0 0,1-1 0 0 0,0 1 0 0 0,0-1 0 0 0,0 1 0 0 0,-1-1 0 0 0,1 1 0 0 0,0 0 0 0 0,0-1-1 0 0,-1 1 1 0 0,1 0 0 0 0,-1 0 0 0 0,1 0 0 0 0,-1 0 0 0 0,1 1 0 0 0,9 20 4 0 0,-8-7-8 0 0,1 1 0 0 0,-2-1 0 0 0,0 1 0 0 0,-1-1 0 0 0,-4 28 0 0 0,2-15 0 0 0,-24 433 359 0 0,23-380-327 0 0,3 1 0 0 0,4 0 1 0 0,4 0-1 0 0,20 93 0 0 0,-24-159-32 0 0,-1-4 16 0 0,3-41 160 0 0,-3-4-135 0 0,-1-45 0 0 0,0-7 13 0 0,4-3-55 0 0,31-246-14 0 0,-30 301-40 0 0,40-184-357 0 0,-32 160 213 0 0,38-95 0 0 0,-46 136 221 0 0,1 0 1 0 0,1 1-1 0 0,0 0 1 0 0,14-19-1 0 0,-21 32 293 0 0,0 4-163 0 0,1 1-141 0 0,-1 0 0 0 0,1 0-1 0 0,-1 1 1 0 0,1-1 0 0 0,-1 1 0 0 0,0 0 0 0 0,0 0 0 0 0,-1 0 0 0 0,1-1 0 0 0,-1 1 0 0 0,0 1 0 0 0,1 6 0 0 0,2 9 43 0 0,-1 28 0 0 0,-2-35-50 0 0,2 277-5 0 0,-4-164 13 0 0,1-69 8 0 0,9 246 149 0 0,-4-236-127 0 0,6 63 55 0 0,-11-130-95 0 0,0 1-1 0 0,1-1 1 0 0,-1 0-1 0 0,0 1 1 0 0,0-1 0 0 0,0 0-1 0 0,0 0 1 0 0,1 0-1 0 0,-1 1 1 0 0,0-1 0 0 0,0 0-1 0 0,1 0 1 0 0,-1 0-1 0 0,0 1 1 0 0,0-1 0 0 0,1 0-1 0 0,-1 0 1 0 0,0 0-1 0 0,0 0 1 0 0,1 0-1 0 0,-1 0 1 0 0,0 0 0 0 0,1 0-1 0 0,-1 0 1 0 0,0 1-1 0 0,0-1 1 0 0,1 0 0 0 0,-1 0-1 0 0,0-1 1 0 0,1 1-1 0 0,-1 0 1 0 0,0 0 0 0 0,1 0-1 0 0,-1 0 1 0 0,0 0-1 0 0,0 0 1 0 0,1 0 0 0 0,-1 0-1 0 0,1-1 1 0 0,10-3 57 0 0,-11 4-57 0 0,3-3 1 0 0,0 1-1 0 0,0-1 0 0 0,-1 0 1 0 0,1 0-1 0 0,-1 0 1 0 0,0 0-1 0 0,0 0 0 0 0,0 0 1 0 0,0 0-1 0 0,-1-1 1 0 0,1 1-1 0 0,-1-1 0 0 0,1-4 1 0 0,2-8 7 0 0,4-26 1 0 0,-8 40-12 0 0,29-263-490 0 0,16-97-617 0 0,-37 319 1030 0 0,3 1-1 0 0,1 1 1 0 0,2 0-1 0 0,32-64 1 0 0,-45 103 889 0 0,5 16-709 0 0,-4-5-102 0 0,0-1 0 0 0,0 1 0 0 0,-1-1 0 0 0,-1 1 0 0 0,1 16 0 0 0,-1 3 0 0 0,-7 256 74 0 0,-2-127-30 0 0,20 222 20 0 0,2-226 10 0 0,-13-140-63 0 0,7-21 53 0 0,-3 1-63 0 0,-1 0-1 0 0,-1 0 1 0 0,0 0 0 0 0,0 0-1 0 0,0-1 1 0 0,-1 1-1 0 0,1-8 1 0 0,-1-56-14 0 0,-1 43 10 0 0,19-468-1194 0 0,-8 392 822 0 0,5 1 1 0 0,51-176-1 0 0,-64 268 486 0 0,0 1 0 0 0,1 0 0 0 0,1 0-1 0 0,0 0 1 0 0,0 0 0 0 0,8-10 0 0 0,-12 18-30 0 0,1 3-80 0 0,-1 0-1 0 0,0 0 0 0 0,0-1 1 0 0,0 1-1 0 0,0 0 0 0 0,0 0 1 0 0,0 0-1 0 0,0 0 0 0 0,0 0 1 0 0,0 1-1 0 0,0-1 0 0 0,-1 0 1 0 0,1 0-1 0 0,0 0 0 0 0,-1 1 1 0 0,1-1-1 0 0,-1 0 0 0 0,1 1 1 0 0,-1 1-1 0 0,3 12 4 0 0,-1 0 0 0 0,0 0-1 0 0,-2 1 1 0 0,0-1 0 0 0,0 1 0 0 0,-4 16 0 0 0,2-7 65 0 0,0 1 6 0 0,-17 277 818 0 0,21-1-422 0 0,21-104-349 0 0,-8-87-92 0 0,-15-109 39 0 0,1-11 28 0 0,0 0 0 0 0,4-16 0 0 0,1-7-60 0 0,4-199 36 0 0,-3 37-29 0 0,-1 118-72 0 0,11-109-126 0 0,-12 148 123 0 0,15-93-353 0 0,-15 108 281 0 0,1 0 0 0 0,1 0 0 0 0,16-35 0 0 0,-20 51 83 0 0,11-15-88 0 0,-13 20 221 0 0,1 1-108 0 0,-1 1-1 0 0,1 0 0 0 0,-1 1 0 0 0,1-1 1 0 0,-1 0-1 0 0,1 0 0 0 0,-1 1 0 0 0,0-1 1 0 0,0 1-1 0 0,0-1 0 0 0,0 1 0 0 0,0-1 1 0 0,0 1-1 0 0,1 3 0 0 0,3 6-4 0 0,-2 2 0 0 0,0-1 0 0 0,0 0 0 0 0,-1 0 0 0 0,-1 1 0 0 0,0-1 0 0 0,-1 21 0 0 0,0-5 0 0 0,8 392 352 0 0,-6-269-271 0 0,9 175 36 0 0,-9-312-108 0 0,-1 4 35 0 0,2 0 1 0 0,6 23-1 0 0,-8-39 411 0 0,0-5-232 0 0,3-12-69 0 0,0 0 1 0 0,0 0-1 0 0,-2 0 1 0 0,0 0-1 0 0,0-17 0 0 0,-4-81 232 0 0,-1 44-252 0 0,3 62-131 0 0,2-344 27 0 0,2 280-530 0 0,4 0-1 0 0,31-133 1 0 0,-35 189 411 0 0,0 1 1 0 0,2 0-1 0 0,0 0 0 0 0,12-22 0 0 0,-10 25 89 0 0,-7 11 0 0 0,-1 0 0 0 0,1-1 0 0 0,-1 1 0 0 0,1 0 0 0 0,-1-1 0 0 0,1 1 0 0 0,0 0 0 0 0,-1 0 0 0 0,1-1 0 0 0,-1 1 0 0 0,1 0 0 0 0,0 0 0 0 0,-1 0 0 0 0,1 0 0 0 0,-1 0 0 0 0,1 0 0 0 0,1 0 0 0 0,0 0 2 0 0,0 1 0 0 0,0 0 0 0 0,0 0 0 0 0,0 0 0 0 0,0 0 0 0 0,0 0 0 0 0,-1 0 0 0 0,1 1-1 0 0,0-1 1 0 0,-1 0 0 0 0,1 1 0 0 0,0 0 0 0 0,-1-1 0 0 0,0 1 0 0 0,1 0 0 0 0,-1 0 0 0 0,1 2 0 0 0,19 37 35 0 0,-20-39-37 0 0,8 21 41 0 0,-1 0-1 0 0,-2 0 0 0 0,0 1 1 0 0,4 39-1 0 0,0 99 268 0 0,-8-118-264 0 0,38 436 490 0 0,-38-465-539 0 0,0-5 11 0 0,-1-1 0 0 0,0 1-1 0 0,-1 0 1 0 0,0-1 0 0 0,0 1-1 0 0,-3 13 1 0 0,3-21-203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41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1147 1839 0 0,'0'0'286'0'0,"2"11"2646"0"0,-2-4-2627 0 0,0 0 1 0 0,1-1 0 0 0,-1 1-1 0 0,1 0 1 0 0,1-1-1 0 0,-1 1 1 0 0,1-1 0 0 0,0 1-1 0 0,1-1 1 0 0,0 0 0 0 0,0 0-1 0 0,0 0 1 0 0,8 10-1 0 0,-10-14-253 0 0,0 0 10 0 0,1 1 0 0 0,0-1-1 0 0,0 1 1 0 0,0-1 0 0 0,1 0 0 0 0,-1 0-1 0 0,0 0 1 0 0,1 0 0 0 0,0 0-1 0 0,4 2 1 0 0,-5-3 183 0 0,9-2 235 0 0,-9 0-448 0 0,1 0 1 0 0,-1 0-1 0 0,0-1 0 0 0,0 1 0 0 0,1-1 0 0 0,-1 0 0 0 0,0 1 0 0 0,0-1 0 0 0,-1 0 1 0 0,1 0-1 0 0,0-1 0 0 0,-1 1 0 0 0,1 0 0 0 0,-1 0 0 0 0,2-4 0 0 0,1-4 10 0 0,0 0 0 0 0,3-17 0 0 0,0 3 1 0 0,10-41 157 0 0,-3-2 0 0 0,8-88 0 0 0,-9 55-56 0 0,1-6-64 0 0,51-280 141 0 0,-54 342 43 0 0,30-80 0 0 0,-40 122 986 0 0,3 16-1044 0 0,-2-4-179 0 0,0-1 0 0 0,0 15-1 0 0,0 2-26 0 0,28 189 35 0 0,36 239 74 0 0,-18-199-133 0 0,-45-242 24 0 0,-1-8 0 0 0,1-6 0 0 0,-1-6 0 0 0,-2 7 0 0 0,4-14 16 0 0,-1 1 0 0 0,0-2-1 0 0,0-25 1 0 0,-3-45 87 0 0,-1 34-77 0 0,19-302-360 0 0,-14 302 200 0 0,6-55-54 0 0,23-109 0 0 0,-26 185 275 0 0,1-1 0 0 0,1 1 0 0 0,21-47 0 0 0,-30 78-71 0 0,0 0 0 0 0,0 1-1 0 0,0-1 1 0 0,0 0 0 0 0,0 0 0 0 0,0 0-1 0 0,0 0 1 0 0,0 1 0 0 0,1-1-1 0 0,-1 0 1 0 0,1 2 0 0 0,0 3 1 0 0,6 51 60 0 0,-3 66 1 0 0,-9 57 80 0 0,0 42 117 0 0,22 51-145 0 0,-9-206-94 0 0,4-1 0 0 0,21 70 0 0 0,-29-122-36 0 0,1-7-5 0 0,-1-10-9 0 0,2-7-24 0 0,-6 10 35 0 0,3-10-7 0 0,1 0-1 0 0,-1-1 1 0 0,-1 1-1 0 0,0-1 1 0 0,1-16-1 0 0,-2-57-103 0 0,-2 36 35 0 0,12-210-541 0 0,-8 198 411 0 0,23-173-519 0 0,-16 179 602 0 0,3 1-1 0 0,24-66 1 0 0,-29 101 224 0 0,0 1 0 0 0,1 0 0 0 0,17-22 0 0 0,-23 34 10 0 0,-1 3 72 0 0,5-3-133 0 0,-4 6-4 0 0,0 1-43 0 0,-1 1 1 0 0,1 0 0 0 0,-1-1-1 0 0,0 1 1 0 0,0 0 0 0 0,0 0-1 0 0,0 0 1 0 0,-1 1 0 0 0,1-1-1 0 0,-1 0 1 0 0,0 1 0 0 0,0-1 0 0 0,0 1-1 0 0,0-1 1 0 0,0 1 0 0 0,-1 4-1 0 0,2 11-1 0 0,-3 37 0 0 0,0-24 2 0 0,-6 272 184 0 0,7 225 222 0 0,26-267-895 0 0,-19-224 474 0 0,-6-37-60 0 0,0-1-39 0 0,0 0 88 0 0,1-1 0 0 0,-1 1-1 0 0,0 0 1 0 0,0-1 0 0 0,0 1-1 0 0,1-1 1 0 0,-1 0 0 0 0,0 1 0 0 0,0-1-1 0 0,0 0 1 0 0,0 0 0 0 0,0 0 0 0 0,0 1-1 0 0,0-1 1 0 0,0 0 0 0 0,1-2 0 0 0,2-4-102 0 0,1 0 0 0 0,-1 1 1 0 0,-1-2-1 0 0,1 1 0 0 0,-1 0 1 0 0,0-1-1 0 0,-1 1 0 0 0,2-10 1 0 0,8-66-442 0 0,-11 73 520 0 0,26-361-852 0 0,-3 16-192 0 0,-11 249 988 0 0,32-137 0 0 0,-43 236 268 0 0,0-1 0 0 0,1 1 0 0 0,-1-1 0 0 0,1 1 0 0 0,1 0 0 0 0,6-10 0 0 0,-9 15 724 0 0,3 15-148 0 0,0-6-610 0 0,-1 5-24 0 0,0 1 0 0 0,0 0-1 0 0,-1 0 1 0 0,0 14 0 0 0,-2 56 127 0 0,0-58-173 0 0,-9 248 313 0 0,1 154-24 0 0,25-155-349 0 0,-11-191 0 0 0,2-23-544 0 0,-8-61 512 0 0,1 1 0 0 0,0-1 0 0 0,-1 1-1 0 0,1 0 1 0 0,0-1 0 0 0,0 1 0 0 0,1-3-1 0 0,4-7-26 0 0,4-29 55 0 0,-2-1-1 0 0,5-55 1 0 0,-1-1-94 0 0,30-224-410 0 0,-28 203 264 0 0,40-158 0 0 0,-47 249 267 0 0,1 0-1 0 0,1 0 0 0 0,26-51 1 0 0,-34 77 407 0 0,5 40-62 0 0,-16 93-38 0 0,2-49-233 0 0,-5 134 142 0 0,23 310-1 0 0,2-424-236 0 0,1-2-20 0 0,-7-115-134 0 0,-1-3 85 0 0,-1 0 0 0 0,0 0 0 0 0,1-29-1 0 0,-4-56-99 0 0,-1 71 123 0 0,14-339-1430 0 0,37 5-228 0 0,-42 322 1518 0 0,23-60-1 0 0,-24 82 371 0 0,1 0 0 0 0,2 0 0 0 0,0 1 0 0 0,19-26 1 0 0,-30 46-164 0 0,0 1 1 0 0,1 0 0 0 0,-1-1 0 0 0,0 1-1 0 0,0-1 1 0 0,0 1 0 0 0,1 0-1 0 0,-1-1 1 0 0,0 1 0 0 0,0 0 0 0 0,1-1-1 0 0,-1 1 1 0 0,0 0 0 0 0,1 0 0 0 0,-1-1-1 0 0,0 1 1 0 0,1 0 0 0 0,-1 0-1 0 0,0-1 1 0 0,1 1 0 0 0,-1 0 0 0 0,1 0-1 0 0,-1 0 1 0 0,0 0 0 0 0,1 0-1 0 0,-1 0 1 0 0,1-1 0 0 0,-1 1 0 0 0,1 0-1 0 0,-1 0 1 0 0,0 0 0 0 0,1 1 0 0 0,-1-1-1 0 0,1 0 1 0 0,-1 0 0 0 0,1 0-1 0 0,-1 0 1 0 0,0 0 0 0 0,1 0 0 0 0,-1 1-1 0 0,1-1 1 0 0,-1 0 0 0 0,0 0-1 0 0,1 0 1 0 0,-1 1 0 0 0,0-1 0 0 0,1 0-1 0 0,-1 1 1 0 0,0-1 0 0 0,0 0 0 0 0,1 1-1 0 0,-1-1 1 0 0,0 0 0 0 0,0 1-1 0 0,1-1 1 0 0,-1 0 0 0 0,0 1 0 0 0,0-1-1 0 0,0 1 1 0 0,0 0 0 0 0,2 3-2 0 0,0 0 0 0 0,-1 1 1 0 0,0 0-1 0 0,2 7 0 0 0,0 30 247 0 0,-3 72-1 0 0,-1-71-134 0 0,-18 229 1055 0 0,-1 23-435 0 0,20-227-741 0 0,-1 24 26 0 0,19 165-1 0 0,-15-242-51 0 0,-2-13-51 0 0,0-4 8 0 0,5-8 24 0 0,0 0 1 0 0,-1-1-1 0 0,-1 0 1 0 0,0 0-1 0 0,0 0 1 0 0,-1 0-1 0 0,-1-1 1 0 0,0 1-1 0 0,0-1 1 0 0,0-13-1 0 0,8-170-435 0 0,4-44-418 0 0,6 51-116 0 0,52-227 0 0 0,-29 284 1596 0 0,-42 128-550 0 0,0 1 888 0 0,0 5-758 0 0,3 6-116 0 0,0 1-1 0 0,-1 0 1 0 0,0 0 0 0 0,-1 0 0 0 0,0 0 0 0 0,1 16 0 0 0,-1 69 127 0 0,-2-64-124 0 0,-6 323 580 0 0,1 63-247 0 0,5-346-475 0 0,4 0 1 0 0,20 115-1 0 0,-24-184-13 0 0,1-3-127 0 0,0 0 206 0 0,0 1 1 0 0,0-1-1 0 0,-1 0 1 0 0,1 0 0 0 0,0-1-1 0 0,-1 1 1 0 0,1 0-1 0 0,-1 0 1 0 0,2-2-1 0 0,-1 1-2 0 0,3-7-12 0 0,-1-1 0 0 0,0 1 0 0 0,0 0 0 0 0,3-19-1 0 0,1-42-167 0 0,-3 27 99 0 0,19-214-585 0 0,28-187-468 0 0,-49 431 1104 0 0,36-180-609 0 0,-26 148 299 0 0,2 0 0 0 0,21-50-1 0 0,-28 81 351 0 0,0 0 0 0 0,0 0-1 0 0,1 1 1 0 0,11-13-1 0 0,-17 24 181 0 0,-1 4 188 0 0,1 4-195 0 0,1 0-1 0 0,-1 0 0 0 0,0 1 1 0 0,0-1-1 0 0,-1 0 1 0 0,1 1-1 0 0,-1-1 0 0 0,0 9 1 0 0,-3 59 246 0 0,1-46-245 0 0,-35 485 1334 0 0,32-476-1411 0 0,-11 295 233 0 0,16-264-248 0 0,4-1 0 0 0,25 128 0 0 0,-29-188-74 0 0,-1-5-3 0 0,1 0-1 0 0,-1 1 1 0 0,1-1 0 0 0,0 0-1 0 0,0 0 1 0 0,0 1-1 0 0,0-1 1 0 0,2 3 0 0 0,-3-5 0 0 0,0 0 0 0 0,0 0 1 0 0,0 0-1 0 0,0 0 0 0 0,0 0 1 0 0,0 0-1 0 0,0 0 0 0 0,0 0 1 0 0,0 0-1 0 0,0 0 1 0 0,0 0-1 0 0,0 1 0 0 0,0-1 1 0 0,0 0-1 0 0,0 0 0 0 0,0 0 1 0 0,0 0-1 0 0,0 0 0 0 0,0 0 1 0 0,0 0-1 0 0,0 0 0 0 0,1 0 1 0 0,-1 0-1 0 0,0 0 0 0 0,0 0 1 0 0,0 0-1 0 0,0 0 1 0 0,0 0-1 0 0,0 0 0 0 0,0 0 1 0 0,0 0-1 0 0,0 0 0 0 0,0 0 1 0 0,0 0-1 0 0,0 0 0 0 0,0 0 1 0 0,1 0-1 0 0,-1 0 0 0 0,0 0 1 0 0,0 0-1 0 0,0 0 0 0 0,0 0 1 0 0,0 0-1 0 0,0 0 1 0 0,0 0-1 0 0,0 0 0 0 0,0 0 1 0 0,0 0-1 0 0,0 0 0 0 0,0 0 1 0 0,0 0-1 0 0,0 0 0 0 0,1 0 1 0 0,-1 0-1 0 0,0 0 0 0 0,0 0 1 0 0,0 0-1 0 0,0 0 0 0 0,0 0 1 0 0,0 0-1 0 0,0 0 1 0 0,0-1-1 0 0,0 1 0 0 0,0 0 1 0 0,0 0-1 0 0,6-5-31 0 0,0 0-1 0 0,-1-1 1 0 0,0 0-1 0 0,0 0 1 0 0,0-1-1 0 0,-1 1 1 0 0,0-1 0 0 0,5-10-1 0 0,23-64-479 0 0,-29 72 472 0 0,17-58-445 0 0,21-128-1 0 0,-11 45 257 0 0,15-66-308 0 0,-25 120 10 0 0,8-47-299 0 0,45-190-791 0 0,-72 332 2495 0 0,-1 4-434 0 0,-7 135 1017 0 0,0-21-984 0 0,1 404 1147 0 0,10-415-1642 0 0,4 0 0 0 0,38 175 0 0 0,-29-229-881 0 0,-16-50 588 0 0,0-4-895 0 0,2-6 1122 0 0,0 1 0 0 0,0-1-1 0 0,-1 1 1 0 0,0-1 0 0 0,0 0 0 0 0,-1 1 0 0 0,0-1 0 0 0,0-10 0 0 0,-3-69-503 0 0,1 56 609 0 0,-6-86-53 0 0,-1-152-18 0 0,16 127 49 0 0,42-226 0 0 0,-47 347 55 0 0,2-1 0 0 0,1 0 0 0 0,0 1 0 0 0,2 0 0 0 0,12-23 0 0 0,-19 42 601 0 0,1 4-386 0 0,2 3-205 0 0,0-1 0 0 0,0 1 0 0 0,-1 1 0 0 0,0-1 0 0 0,0 0 0 0 0,0 1 0 0 0,-1-1 0 0 0,0 1 0 0 0,0 0 0 0 0,2 10 0 0 0,1 9 108 0 0,1 33 0 0 0,-4-33-75 0 0,28 377 864 0 0,-2-23-555 0 0,-17-291-417 0 0,25 94 0 0 0,-27-216 30 0 0,-5-1-90 0 0,-2-1 0 0 0,-4-48 0 0 0,0 15-94 0 0,7-257-351 0 0,22 1-260 0 0,7 139-403 0 0,-24 151 902 0 0,1 1 1 0 0,1 0 0 0 0,21-40-1 0 0,-26 62 260 0 0,-5 10 611 0 0,-1 3-533 0 0,1 0 0 0 0,-1 0 0 0 0,1 0 0 0 0,-1 0 0 0 0,1 1 0 0 0,-1-1 0 0 0,0 1 0 0 0,0-1 0 0 0,0 1 0 0 0,0-1 0 0 0,0 1 0 0 0,0 0 0 0 0,0-1 0 0 0,0 1-1 0 0,-1 0 1 0 0,1 0 0 0 0,0 2 0 0 0,5 35 168 0 0,-5-30-106 0 0,16 291 911 0 0,-10-139-494 0 0,0 17-93 0 0,17 192-125 0 0,-10-241-203 0 0,-13-126 36 0 0,5-16-72 0 0,-1-4-76 0 0,-1-1-1 0 0,0 1 1 0 0,-2-1 0 0 0,0 1 0 0 0,-1-1-1 0 0,-1-18 1 0 0,3-27-165 0 0,50-492-4359 0 0,-43 480 2484 0 0,24-96-1 0 0,-29 153 1944 0 0,1 1 1 0 0,1-1-1 0 0,0 1 0 0 0,1 0 0 0 0,1 1 1 0 0,17-24-1 0 0,-26 40 191 0 0,1 0 0 0 0,-1-1 1 0 0,0 1-1 0 0,0 0 0 0 0,0 0 1 0 0,0 0-1 0 0,0-1 0 0 0,0 1 1 0 0,1 0-1 0 0,-1 0 0 0 0,0 0 1 0 0,0 0-1 0 0,0 0 0 0 0,0 0 0 0 0,1-1 1 0 0,-1 1-1 0 0,0 0 0 0 0,0 0 1 0 0,0 0-1 0 0,0 0 0 0 0,1 0 1 0 0,-1 0-1 0 0,0 0 0 0 0,0 0 1 0 0,0 0-1 0 0,1 0 0 0 0,-1 0 1 0 0,0 0-1 0 0,0 0 0 0 0,1 0 0 0 0,-1 0 1 0 0,0 0-1 0 0,0 0 0 0 0,0 0 1 0 0,1 0-1 0 0,-1 0 0 0 0,0 0 1 0 0,0 0-1 0 0,0 1 0 0 0,1-1 1 0 0,5 9 957 0 0,1 15-737 0 0,3 49 590 0 0,-3 0-1 0 0,-3 75 1 0 0,-3-76-559 0 0,1 96 272 0 0,11 184 252 0 0,9-208-798 0 0,-15-120-66 0 0,-6-23 51 0 0,1-2-52 0 0,-1-1 0 0 0,1 0 0 0 0,-1 1 0 0 0,0-1 0 0 0,1 0 0 0 0,-1 0 0 0 0,0 0 0 0 0,1-3-1 0 0,-1 3 5 0 0,4-7 7 0 0,-1-1 0 0 0,0 1-1 0 0,-1-1 1 0 0,0 0 0 0 0,-1 0-1 0 0,2-14 1 0 0,2-65-140 0 0,-5 56-3 0 0,2-33-175 0 0,4-81-1276 0 0,-3 116 835 0 0,0 1 0 0 0,16-53 0 0 0,-19 81 732 0 0,-1 0 13 0 0,1 0 0 0 0,-1 0 0 0 0,1 0 1 0 0,0 0-1 0 0,-1 0 0 0 0,1 0 0 0 0,0 0 0 0 0,0 1 0 0 0,2-3 0 0 0,1 15 1116 0 0,1 10-744 0 0,-2 1 0 0 0,-1 0 1 0 0,0-1-1 0 0,-3 40 1 0 0,0-20-107 0 0,0 54 162 0 0,-1-33-154 0 0,2 1 0 0 0,13 87 0 0 0,-12-143-261 0 0,1 4 21 0 0,1 1 1 0 0,6 18-1 0 0,-9-30-41 0 0,0 1 0 0 0,1-1 1 0 0,-1 0-1 0 0,0 0 0 0 0,0 1 0 0 0,0-1 0 0 0,0 0 0 0 0,1 0 0 0 0,-1 1 0 0 0,0-1 0 0 0,0 0 0 0 0,1 0 0 0 0,-1 0 1 0 0,0 1-1 0 0,0-1 0 0 0,1 0 0 0 0,-1 0 0 0 0,0 0 0 0 0,0 0 0 0 0,1 0 0 0 0,-1 0 0 0 0,0 0 0 0 0,1 1 0 0 0,-1-1 1 0 0,0 0-1 0 0,1 0 0 0 0,-1 0 0 0 0,0 0 0 0 0,1 0 0 0 0,-1 0 0 0 0,0 0 0 0 0,0-1 0 0 0,1 1 0 0 0,0 0 0 0 0,8-4 13 0 0,-4 0-44 0 0,0 0-1 0 0,0-1 1 0 0,0 1-1 0 0,-1-1 1 0 0,1 0-1 0 0,-1-1 1 0 0,0 1 0 0 0,-1-1-1 0 0,5-8 1 0 0,23-59-608 0 0,-27 62 508 0 0,13-35-123 0 0,-10 25 94 0 0,0 0 0 0 0,2 0-1 0 0,17-29 1 0 0,-21 42 200 0 0,-4 7 185 0 0,0 2-138 0 0,0 1 0 0 0,0-1 0 0 0,0 1 1 0 0,0-1-1 0 0,0 1 0 0 0,-1 0 0 0 0,1 0 0 0 0,-1-1 1 0 0,1 1-1 0 0,-1 2 0 0 0,0-3-42 0 0,4 24 379 0 0,-1 1 0 0 0,-2 0-1 0 0,-1 28 1 0 0,2 45-213 0 0,1-72-1362 0 0,-1-16-144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35.068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18 2271 0 0,'70'-8'107'0'0,"35"-2"153"0"0,-92 10-239 0 0,0 0 0 0 0,0 1-1 0 0,0 1 1 0 0,0 0 0 0 0,0 1 0 0 0,13 4-1 0 0,6 5 572 0 0,-1 0-1 0 0,0 3 1 0 0,55 34-1 0 0,-67-36-229 0 0,-1 1-1 0 0,0 0 1 0 0,-1 2-1 0 0,-1 0 1 0 0,0 1-1 0 0,23 33 0 0 0,95 159 1055 0 0,67 112-74 0 0,-71-139-1157 0 0,-68-100-111 0 0,73 127 0 0 0,-61-46 27 0 0,-73-161-95 0 0,17 50 22 0 0,-2 0 1 0 0,12 71 0 0 0,-25-108-30 0 0,9 50 84 0 0,-4-1-1 0 0,0 121 1 0 0,-23 132 711 0 0,5-183-465 0 0,6-66-301 0 0,-6 130 72 0 0,-10 20-75 0 0,-19-3 24 0 0,36-201-49 0 0,-67 327 0 0 0,40-199 32 0 0,-77 215 0 0 0,-94 131 105 0 0,110-278 204 0 0,-1 29 328 0 0,71-181-562 0 0,-64 231 515 0 0,27 0 30 0 0,41-202-428 0 0,-14 100 270 0 0,-12 336-1 0 0,45-346-466 0 0,27 192-1 0 0,-24-333-26 0 0,1 0 0 0 0,12 39 0 0 0,-18-73 31 0 0,1 0 0 0 0,0 0 0 0 0,-1 0 0 0 0,1 0 0 0 0,0-1 1 0 0,0 1-1 0 0,0 0 0 0 0,0-1 0 0 0,0 1 0 0 0,0 0 0 0 0,3 1 0 0 0,-4-2-294 0 0,0-1-1 0 0,1 0 1 0 0,-1 1 0 0 0,0-1 0 0 0,1 0-1 0 0,-1 1 1 0 0,0-1 0 0 0,1 1 0 0 0,-1-1-1 0 0,0 0 1 0 0,0 1 0 0 0,0-1-1 0 0,1 1 1 0 0,-1-1 0 0 0,0 1 0 0 0,0-1-1 0 0,0 1 1 0 0,0 0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46.528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530 0 1839 0 0,'0'0'2298'0'0,"-7"8"-1264"0"0,-41 81-948 0 0,-39 101 0 0 0,79-171-82 0 0,-9 19 42 0 0,1 1 0 0 0,3 0 0 0 0,-12 52 0 0 0,-41 185 323 0 0,28-131-296 0 0,-5 45 152 0 0,-32 121 176 0 0,10-25-74 0 0,55-216-279 0 0,3 0 1 0 0,2 82-1 0 0,7-114 51 0 0,2 0 0 0 0,2 0 0 0 0,1-1 0 0 0,15 47 0 0 0,61 141 457 0 0,-75-206-551 0 0,24 56 90 0 0,64 108 0 0 0,-74-146-55 0 0,-3-4 97 0 0,32 42 0 0 0,22 8 1 0 0,103 93-1 0 0,-151-153-132 0 0,182 154 59 0 0,-198-169-64 0 0,116 89 72 0 0,-92-70-67 0 0,65 40-1 0 0,44 12 111 0 0,77 25 53 0 0,113 49 360 0 0,-249-122-465 0 0,1-4 0 0 0,100 20-1 0 0,405 51 205 0 0,-355-74-96 0 0,40-5-98 0 0,-163-14-61 0 0,247-9 104 0 0,-195-2-115 0 0,126-14 35 0 0,-39 1-8 0 0,254-6 100 0 0,-446 21-122 0 0,401-31 180 0 0,-289 17-143 0 0,270-37 42 0 0,53 2-85 0 0,-314 38 0 0 0,270-4 0 0 0,-331 17 0 0 0,134-13 0 0 0,-101 4 0 0 0,255-34 0 0 0,-122 18 42 0 0,-119 15-4 0 0,488-70 241 0 0,-571 70-254 0 0,92-15 5 0 0,131-16 58 0 0,174-10-78 0 0,-141 30-10 0 0,2 19 0 0 0,-309 4 0 0 0,393 20 0 0 0,-86-1 0 0 0,89 1 64 0 0,89 34-64 0 0,-75-12 11 0 0,-145-44 98 0 0,13 1 91 0 0,-265 4-128 0 0,57 4 100 0 0,117 24 0 0 0,-140-16-122 0 0,-28-6 93 0 0,62 19 0 0 0,-102-25-61 0 0,-7-2-91 0 0,1 0 0 0 0,0 0-1 0 0,0 0 1 0 0,-1 1 0 0 0,1-1 0 0 0,-1 1-1 0 0,0 0 1 0 0,4 3 0 0 0,-4-3 45 0 0,2 5-12 0 0,-4-6 279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04.189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335 439 2415 0 0,'0'0'108'0'0,"-2"0"19"0"0,-22 6 860 0 0,1-2-1 0 0,-1-1 0 0 0,0-1 1 0 0,-41-2-1 0 0,57 0-865 0 0,0-1 1 0 0,1 0-1 0 0,-1-1 0 0 0,1 0 0 0 0,-1 0 1 0 0,1-1-1 0 0,0 0 0 0 0,0 0 1 0 0,0-1-1 0 0,0 0 0 0 0,1 0 0 0 0,0 0 1 0 0,-1-1-1 0 0,1 0 0 0 0,1 0 1 0 0,-1 0-1 0 0,1-1 0 0 0,0 0 0 0 0,0 0 1 0 0,1 0-1 0 0,0-1 0 0 0,0 1 1 0 0,0-1-1 0 0,1 0 0 0 0,-3-8 0 0 0,3 6-48 0 0,0-1 0 0 0,0 1 0 0 0,1-1-1 0 0,0 1 1 0 0,0-19 0 0 0,2 24-63 0 0,0-1 0 0 0,0 1 0 0 0,1-1 1 0 0,0 1-1 0 0,0 0 0 0 0,0 0 0 0 0,0-1 0 0 0,1 1 1 0 0,0 0-1 0 0,0 0 0 0 0,0 0 0 0 0,0 0 1 0 0,1 1-1 0 0,-1-1 0 0 0,5-4 0 0 0,5-5-9 0 0,1 1 0 0 0,1 0 0 0 0,19-13 0 0 0,49-26-24 0 0,-48 31-31 0 0,-21 12 34 0 0,2 0 0 0 0,-1 1 0 0 0,1 0 0 0 0,0 2 0 0 0,0 0 0 0 0,1 0-1 0 0,30-4 1 0 0,-32 8 4 0 0,0 0 0 0 0,-1 1-1 0 0,1 0 1 0 0,-1 2 0 0 0,1-1-1 0 0,0 2 1 0 0,-1-1 0 0 0,0 2-1 0 0,22 8 1 0 0,-26-8 11 0 0,0 0-1 0 0,0 1 1 0 0,0 0 0 0 0,-1 0 0 0 0,0 1-1 0 0,0 0 1 0 0,-1 0 0 0 0,1 1 0 0 0,-1 0-1 0 0,-1 0 1 0 0,10 13 0 0 0,-13-15 7 0 0,0-1 0 0 0,-1 1-1 0 0,0 0 1 0 0,1 0 0 0 0,-1 0 0 0 0,-1 0 0 0 0,1 1-1 0 0,-1-1 1 0 0,0 0 0 0 0,0 1 0 0 0,-1-1 0 0 0,1 1 0 0 0,-1-1-1 0 0,0 1 1 0 0,-1-1 0 0 0,1 1 0 0 0,-1-1 0 0 0,0 0-1 0 0,-1 1 1 0 0,1-1 0 0 0,-1 0 0 0 0,-3 6 0 0 0,-4 6-138 0 0,0-1 1 0 0,0-1 0 0 0,-2 0 0 0 0,0 0-1 0 0,-1-1 1 0 0,-15 15 0 0 0,7-11-3452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5:05.197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 0 5983 0 0,'0'0'648'0'0,"12"8"-648"0"0,1-2 0 0 0,2-1 0 0 0,-1-2 112 0 0,-5-1 8 0 0,3 0 0 0 0,0-1-2904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3.481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 1 1375 0 0,'0'0'14019'0'0,"1"0"-13846"0"0,115 31 718 0 0,-106-27-885 0 0,23 8 52 0 0,1-2 1 0 0,36 7-1 0 0,-56-13-28 0 0,-4-3 16 0 0,-8-1 478 0 0,-13 3-432 0 0,-9 5-17 0 0,0 0 0 0 0,1 1-1 0 0,0 1 1 0 0,0 0 0 0 0,1 2-1 0 0,1 0 1 0 0,0 1 0 0 0,0 1-1 0 0,-24 27 1 0 0,30-28-1411 0 0,1 0-4679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5.966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47 919 0 0,'0'0'3098'0'0,"1"-2"-2105"0"0,14-42 5612 0 0,-14 46-6425 0 0,0 0 0 0 0,0 0 0 0 0,0 0-1 0 0,0 1 1 0 0,0-1 0 0 0,0 0-1 0 0,0 3 1 0 0,-1-4-115 0 0,9 42 1752 0 0,3 48-1 0 0,5 27-1085 0 0,-13-99-688 0 0,-1-1 0 0 0,1 33 0 0 0,-4-44 16 0 0,0-6-80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8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2303 0 0,'0'0'4258'0'0,"2"1"-3697"0"0,15 2 72 0 0,1 2 0 0 0,-2 0 0 0 0,1 1-1 0 0,-1 0 1 0 0,29 17 0 0 0,13 5-230 0 0,28 3-272 0 0,-61-23-83 0 0,-23-7-124 0 0,9 4-920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6.323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1 106 5527 0 0,'0'0'3762'0'0,"8"-3"-2046"0"0,136-44 1292 0 0,-128 40-2926 0 0,23-14 0 0 0,-4 2-4292 0 0,-19 11-78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7.467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1 3679 0 0,'0'0'167'0'0,"1"2"238"0"0,22 86 7468 0 0,17 73-4238 0 0,-31-122-3351 0 0,10 51 103 0 0,-18-88 18 0 0,-11-23-509 0 0,8 16 10 0 0,0-1 1 0 0,0 1-1 0 0,1 0 0 0 0,0-1 0 0 0,0 1 1 0 0,1-1-1 0 0,-1 0 0 0 0,1 1 0 0 0,0-1 1 0 0,1 1-1 0 0,-1-1 0 0 0,3-9 0 0 0,-1 8-34 0 0,1 0 0 0 0,0 0 0 0 0,0 0 0 0 0,0 0 0 0 0,1 0 0 0 0,0 1-1 0 0,0-1 1 0 0,10-9 0 0 0,-8 8 90 0 0,1 1-1 0 0,12-11 0 0 0,-17 17 31 0 0,0-1 0 0 0,1 0-1 0 0,-1 1 1 0 0,1-1 0 0 0,0 1 0 0 0,-1 0-1 0 0,1 0 1 0 0,0 0 0 0 0,0 0-1 0 0,-1 0 1 0 0,1 1 0 0 0,0-1 0 0 0,4 1-1 0 0,10 1-5 0 0,-14 2-8 0 0,-1-1 21 0 0,2 1 72 0 0,0 0 0 0 0,0 0 1 0 0,0 1-1 0 0,-1-1 0 0 0,1 1 0 0 0,-1 0 0 0 0,0 0 1 0 0,0 0-1 0 0,0 0 0 0 0,-1 0 0 0 0,4 8 0 0 0,2 7 537 0 0,8 29 0 0 0,-12-33-425 0 0,-1-6-95 0 0,0 2 0 0 0,-1-1-1 0 0,0 0 1 0 0,0 13 0 0 0,-2-21 257 0 0,-3-8-3495 0 0,0-1 1764 0 0</inkml:trace>
  <inkml:trace contextRef="#ctx0" brushRef="#br0" timeOffset="1">384 139 6911 0 0,'0'0'623'0'0,"0"2"-514"0"0,1 3 157 0 0,-1-1-1 0 0,1 1 1 0 0,0-1-1 0 0,0 0 0 0 0,0 1 1 0 0,0-1-1 0 0,1 0 1 0 0,3 6-1 0 0,1 4 1278 0 0,42 94 2727 0 0,-45-99-5646 0 0</inkml:trace>
  <inkml:trace contextRef="#ctx0" brushRef="#br0" timeOffset="2">690 96 4143 0 0,'0'0'319'0'0,"-2"1"-18"0"0,-9 3 1808 0 0,-1 0 0 0 0,-13 2-1 0 0,-1 0-1026 0 0,-30 12 1244 0 0,54-17-1497 0 0,1 1-732 0 0,-2 13 3 0 0,6-11-119 0 0,-3-3 21 0 0,1 1-5 0 0,0 0-1 0 0,0 0 1 0 0,1 0-1 0 0,-1 0 1 0 0,0 0-1 0 0,1 0 1 0 0,0-1 0 0 0,-1 1-1 0 0,1 0 1 0 0,0-1-1 0 0,0 0 1 0 0,-1 1 0 0 0,1-1-1 0 0,0 0 1 0 0,1 0-1 0 0,1 1 1 0 0,5 2-18 0 0,0-1 1 0 0,15 4-1 0 0,-6-3 10 0 0,-4-1 9 0 0,-11-3 4 0 0,0 1-1 0 0,1 0 1 0 0,-1 0-1 0 0,0 0 0 0 0,0 0 1 0 0,1 0-1 0 0,-1 1 1 0 0,5 2-1 0 0,-6-3 52 0 0,-2 1-45 0 0,0 0-1 0 0,0-1 1 0 0,0 1-1 0 0,0 0 1 0 0,0 0-1 0 0,0-1 1 0 0,0 1-1 0 0,0 0 0 0 0,-1 1 1 0 0,-1 2 20 0 0,0-1-1 0 0,0 0 1 0 0,-1 0-1 0 0,0 0 1 0 0,1 0-1 0 0,-1 0 1 0 0,-1-1 0 0 0,1 1-1 0 0,-1-1 1 0 0,1 0-1 0 0,-1 0 1 0 0,0 0-1 0 0,0 0 1 0 0,0-1 0 0 0,0 0-1 0 0,-6 3 1 0 0,2-2 22 0 0,1 0 1 0 0,0-1-1 0 0,-1 1 1 0 0,1-2-1 0 0,-1 1 0 0 0,0-1 1 0 0,1 0-1 0 0,-1 0 1 0 0,-10-1-1 0 0,16-1-50 0 0,0 1 0 0 0,0-1 0 0 0,0 1 0 0 0,0-1 0 0 0,1 1 0 0 0,-1-1 0 0 0,0 0 0 0 0,0 0 0 0 0,1 0 0 0 0,-1 0 0 0 0,0 0 0 0 0,-2-3 0 0 0,3 2-214 0 0,0 0-1 0 0,0 0 1 0 0,1 0 0 0 0,-1 0-1 0 0,0-1 1 0 0,1 1-1 0 0,-1 0 1 0 0,1 0-1 0 0,0-1 1 0 0,0-2 0 0 0,0-1-4940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7.837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5 0 7831 0 0,'0'0'8640'0'0,"-4"13"-7600"0"0,11 0-848 0 0,6-5-928 0 0,0-3 288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6:58.675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0 102 8063 0 0,'0'0'3998'0'0,"1"3"-3380"0"0,4 39 674 0 0,-2-20-459 0 0,0-1 0 0 0,6 23 0 0 0,-1-22-476 0 0,-5-13-181 0 0,0-1-1 0 0,-1 1 0 0 0,0-1 1 0 0,0 1-1 0 0,0 12 0 0 0,-9-34-95 0 0,3 3-182 0 0,2 0-1 0 0,0 0 1 0 0,0-1 0 0 0,1 1-1 0 0,0 0 1 0 0,1-1 0 0 0,0 1-1 0 0,0-1 1 0 0,1 1-1 0 0,1-1 1 0 0,0 1 0 0 0,4-14-1 0 0,-1 10-59 0 0,0-1-1 0 0,1 1 0 0 0,0 1 1 0 0,1-1-1 0 0,1 1 0 0 0,0 0 1 0 0,19-22-1 0 0,-24 32 140 0 0,-1 0-1 0 0,1 1 0 0 0,-1 0 0 0 0,1-1 0 0 0,0 1 1 0 0,0 0-1 0 0,0 0 0 0 0,0 1 0 0 0,0-1 1 0 0,7-2-1 0 0,4 2-29 0 0,-11 3 49 0 0,1 0 0 0 0,-1 0 0 0 0,1 0 1 0 0,-1 1-1 0 0,0-1 0 0 0,0 1 0 0 0,1 0 1 0 0,-1 0-1 0 0,0 0 0 0 0,-1 0 0 0 0,1 1 1 0 0,0-1-1 0 0,-1 1 0 0 0,1-1 0 0 0,2 5 1 0 0,1 1 89 0 0,0 0 0 0 0,-1 1 0 0 0,0 0 0 0 0,6 12 0 0 0,-1 7 476 0 0,-1 1 0 0 0,-1 0 0 0 0,5 35 0 0 0,-1-24-390 0 0,-12-39-96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0.188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22 397 4143 0 0,'0'0'319'0'0,"-1"2"-210"0"0,-3 9 1056 0 0,0 0 0 0 0,1 0 0 0 0,0 1 0 0 0,1-1 0 0 0,0 0 0 0 0,1 1 0 0 0,0 19 0 0 0,1-21-880 0 0,0 0 0 0 0,1 1 0 0 0,1-1 0 0 0,0 0 0 0 0,0 0 1 0 0,1 0-1 0 0,1 0 0 0 0,-1 0 0 0 0,7 10 0 0 0,-6-13-204 0 0,0 0 1 0 0,1 0 0 0 0,0 0-1 0 0,1-1 1 0 0,-1 0-1 0 0,1 0 1 0 0,0 0 0 0 0,1-1-1 0 0,12 9 1 0 0,-16-12-63 0 0,0-1-1 0 0,0 1 1 0 0,-1-1 0 0 0,1 0 0 0 0,0 0 0 0 0,0 0 0 0 0,0 0 0 0 0,0 0-1 0 0,0-1 1 0 0,0 1 0 0 0,0-1 0 0 0,1 0 0 0 0,-1 0 0 0 0,0 0 0 0 0,0 0-1 0 0,0 0 1 0 0,0-1 0 0 0,0 0 0 0 0,0 1 0 0 0,0-1 0 0 0,0 0-1 0 0,0-1 1 0 0,0 1 0 0 0,-1 0 0 0 0,1-1 0 0 0,0 0 0 0 0,-1 1 0 0 0,1-1-1 0 0,2-3 1 0 0,0-1-35 0 0,0 1-1 0 0,0-1 1 0 0,-1 0-1 0 0,0 0 1 0 0,0-1-1 0 0,0 1 0 0 0,-1-1 1 0 0,0 0-1 0 0,0 1 1 0 0,-1-1-1 0 0,0-1 1 0 0,0 1-1 0 0,1-13 1 0 0,-1-7-388 0 0,0 0-1 0 0,-4-39 1 0 0,-1 17 194 0 0,3 47 314 0 0,-2 15 194 0 0,0 21 566 0 0,3 62 0 0 0,-1-90-829 0 0,0 4 20 0 0,1 1 0 0 0,0-1-1 0 0,0 1 1 0 0,1-1 0 0 0,1 0 0 0 0,-1 1 0 0 0,2-1-1 0 0,4 10 1 0 0,-8-19-208 0 0,1 0-1 0 0,-1 1 0 0 0,0-1 1 0 0,1 0-1 0 0,-1 0 1 0 0,1 0-1 0 0,-1 0 1 0 0,1 0-1 0 0,0 0 0 0 0,0 0 1 0 0,-1 0-1 0 0,1 0 1 0 0,0 0-1 0 0,0 0 0 0 0,0 0 1 0 0,0-1-1 0 0,0 1 1 0 0,2 1-1 0 0,0-1-781 0 0</inkml:trace>
  <inkml:trace contextRef="#ctx0" brushRef="#br0" timeOffset="1">347 379 5063 0 0,'0'0'390'0'0,"0"3"-252"0"0,-3 21 609 0 0,0-7 453 0 0,1 0 1 0 0,1 0-1 0 0,1 1 0 0 0,0-1 1 0 0,1 0-1 0 0,6 34 1 0 0,-3-33-790 0 0,0-5-89 0 0,-1 1-1 0 0,10 22 1 0 0,-12-35 338 0 0,-2-14-670 0 0,-6-23 1 0 0,4 20-283 0 0,-3-31-1 0 0,6 41 275 0 0,0 1-1 0 0,0-1 1 0 0,1 0-1 0 0,0 0 1 0 0,0 0 0 0 0,0 1-1 0 0,0-1 1 0 0,5-10-1 0 0,4-8-84 0 0,-8 18 41 0 0,0 1 0 0 0,0 0-1 0 0,0 0 1 0 0,1 0 0 0 0,0 0-1 0 0,0 0 1 0 0,0 0 0 0 0,5-4-1 0 0,-6 7-69 0 0,0 3 131 0 0,0-1 0 0 0,0 0-1 0 0,1 1 1 0 0,-1 0 0 0 0,0 0 0 0 0,0-1-1 0 0,0 1 1 0 0,0 1 0 0 0,0-1 0 0 0,0 0-1 0 0,0 0 1 0 0,0 1 0 0 0,0-1 0 0 0,0 1-1 0 0,-1 0 1 0 0,1-1 0 0 0,-1 1 0 0 0,1 0-1 0 0,-1 0 1 0 0,0 0 0 0 0,0 0-1 0 0,2 2 1 0 0,1 5 168 0 0,0-1 0 0 0,-1 1 0 0 0,0-1 0 0 0,3 12 0 0 0,-3-4 116 0 0,0 0 1 0 0,-1 1 0 0 0,-1-1 0 0 0,0 0-1 0 0,-2 22 1 0 0,0-36 20 0 0,1-16-537 0 0,0-10-740 0 0,1 1 0 0 0,0 0 0 0 0,2-1-1 0 0,1 1 1 0 0,0 0 0 0 0,11-29 0 0 0,-14 50 789 0 0,1-2-80 0 0,-2 4 304 0 0,0 0 0 0 0,0-1 0 0 0,0 1 0 0 0,1 0 0 0 0,-1 0 0 0 0,0 0 0 0 0,0-1 0 0 0,0 1 0 0 0,0 0 0 0 0,0 0 0 0 0,0 0 0 0 0,0-1 0 0 0,0 1 0 0 0,0 0 0 0 0,1 0 0 0 0,-1 0 1 0 0,0 0-1 0 0,0-1 0 0 0,0 1 0 0 0,0 0 0 0 0,1 0 0 0 0,-1 0 0 0 0,0 0 0 0 0,0 0 0 0 0,0 0 0 0 0,0-1 0 0 0,1 1 0 0 0,-1 0 0 0 0,0 0 0 0 0,0 0 0 0 0,1 0 0 0 0,-1 0 0 0 0,0 0 0 0 0,0 0 0 0 0,0 0 0 0 0,1 0 0 0 0,-1 0 0 0 0,0 0 0 0 0,6 4 261 0 0,-1-1-1 0 0,0 1 1 0 0,0 0-1 0 0,0 0 1 0 0,0 1-1 0 0,-1 0 1 0 0,7 8-1 0 0,29 46 1356 0 0,-25-35-1240 0 0,-4-7-136 0 0,-10-15-201 0 0,-1 0 9 0 0,1 7-33 0 0,0-7-186 0 0</inkml:trace>
  <inkml:trace contextRef="#ctx0" brushRef="#br0" timeOffset="2">720 1 7111 0 0,'0'0'827'0'0,"-1"1"-450"0"0,-2 4-57 0 0,1 1-1 0 0,0-1 1 0 0,1 0-1 0 0,-1 1 0 0 0,1-1 1 0 0,0 1-1 0 0,0-1 1 0 0,1 1-1 0 0,-1-1 0 0 0,1 1 1 0 0,1 7-1 0 0,2 11 785 0 0,8 32 0 0 0,-6-31-451 0 0,74 262 1620 0 0,-68-250-2190 0 0,-9-34-73 0 0,0 17 153 0 0,-2-18 285 0 0,-2-3-389 0 0,0 0-66 0 0,0 0 0 0 0,-1 0 0 0 0,1 0 1 0 0,1 0-1 0 0,-1 0 0 0 0,0-1 1 0 0,0 1-1 0 0,0-1 0 0 0,1 0 0 0 0,-1 1 1 0 0,1-1-1 0 0,-1 0 0 0 0,1 0 0 0 0,0 0 1 0 0,0 0-1 0 0,0 0 0 0 0,0 0 1 0 0,0 0-1 0 0,0 0 0 0 0,-1-4 0 0 0,0-1-115 0 0,0 0-11 0 0,0 0 1 0 0,1 0-1 0 0,0 0 1 0 0,0-1-1 0 0,0 1 1 0 0,1 0-1 0 0,0 0 1 0 0,1-1-1 0 0,-1 1 1 0 0,2 0-1 0 0,-1 0 1 0 0,1 0-1 0 0,0 0 1 0 0,0 0-1 0 0,1 0 1 0 0,-1 1-1 0 0,2-1 1 0 0,-1 1-1 0 0,1 0 1 0 0,0 0-1 0 0,6-8 1 0 0,-7 12 81 0 0,0-1-1 0 0,-1 1 1 0 0,1 0 0 0 0,0 0-1 0 0,1 0 1 0 0,-1 0 0 0 0,6-2-1 0 0,3 0 18 0 0,-9 5 50 0 0,0-1 0 0 0,1 1 1 0 0,-1 0-1 0 0,0 0 1 0 0,0 0-1 0 0,1 0 0 0 0,-1 1 1 0 0,0-1-1 0 0,0 1 1 0 0,-1 0-1 0 0,1-1 0 0 0,0 2 1 0 0,0-1-1 0 0,-1 0 1 0 0,1 0-1 0 0,-1 1 0 0 0,0-1 1 0 0,3 6-1 0 0,3 3 247 0 0,-1 0 0 0 0,0 0-1 0 0,7 18 1 0 0,-12-25-151 0 0,-1 1 0 0 0,1 0 0 0 0,-1 0 0 0 0,0 0 1 0 0,0 1-1 0 0,0-1 0 0 0,-1 0 0 0 0,0 0 0 0 0,0 0 0 0 0,0 0 0 0 0,-1 0 0 0 0,0 1 0 0 0,0-1 0 0 0,0 0 0 0 0,-3 6 0 0 0,2-4 27 0 0,-1-1 0 0 0,0 1-1 0 0,0-1 1 0 0,-1 1 0 0 0,0-1-1 0 0,0 0 1 0 0,0-1 0 0 0,-1 1-1 0 0,0-1 1 0 0,-7 6 0 0 0,12-10-134 0 0,-1-1 0 0 0,1 0 0 0 0,-1 1 0 0 0,1-1 1 0 0,-1 0-1 0 0,1 1 0 0 0,-1-1 0 0 0,0 0 0 0 0,1 0 0 0 0,-1 1 0 0 0,0-1 1 0 0,1 0-1 0 0,-1 0 0 0 0,0 0 0 0 0,0 0 0 0 0,-3 1 5 0 0,-14 2 43 0 0,14-5-63 0 0,1 1 0 0 0,-1 0-81 0 0,1 0 0 0 0,-1-1 0 0 0,1 1 0 0 0,-1-1 0 0 0,1 1 0 0 0,0-1 0 0 0,-6-4 0 0 0,8 5-49 0 0,0 1 0 0 0,0-1 0 0 0,1 0 0 0 0,-1 0 0 0 0,0 0 0 0 0,0 0 0 0 0,0 0 0 0 0,1 0-1 0 0,-1 0 1 0 0,0 0 0 0 0,1 0 0 0 0,-1-1 0 0 0,1 1 0 0 0,0 0 0 0 0,-1 0 0 0 0,1 0 0 0 0,0-1 0 0 0,-1 1 0 0 0,1 0-1 0 0,0 0 1 0 0,0-1 0 0 0,0 1 0 0 0,0 0 0 0 0,1 0 0 0 0,-1-1 0 0 0,0 1 0 0 0,0 0 0 0 0,1-2 0 0 0,3-8-1082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1.186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0 242 1375 0 0,'2'2'4799'0'0,"1"-1"-4366"0"0,-1 1 0 0 0,1 0 1 0 0,0-1-1 0 0,0 1 0 0 0,-1-1 0 0 0,1 0 0 0 0,0 0 0 0 0,0 0 1 0 0,0-1-1 0 0,0 1 0 0 0,0-1 0 0 0,0 1 0 0 0,0-1 0 0 0,5 0 1 0 0,-3-1-179 0 0,1 0 1 0 0,-1 0-1 0 0,0 0 1 0 0,0 0-1 0 0,1-1 1 0 0,-1 0-1 0 0,8-4 0 0 0,0-2-69 0 0,1-1-1 0 0,-2 0 0 0 0,1-1 0 0 0,20-20 0 0 0,-30 27-179 0 0,7-9 3 0 0,-8 6 44 0 0,2-2-31 0 0,-3-3 37 0 0,-2 6-48 0 0,0-1-1 0 0,0 1 1 0 0,-1 0 0 0 0,0 0 0 0 0,0 1-1 0 0,0-1 1 0 0,0 0 0 0 0,-1 1 0 0 0,0-1-1 0 0,0 1 1 0 0,0 0 0 0 0,0 0 0 0 0,-1 0-1 0 0,1 0 1 0 0,-1 1 0 0 0,0-1 0 0 0,-8-4-1 0 0,4 3-10 0 0,-2 1 0 0 0,-1 2 0 0 0,-5 2 0 0 0,12 3 0 0 0,3-2 0 0 0,-1 0 27 0 0,1 1 1 0 0,-1-1-1 0 0,1 0 0 0 0,0 0 0 0 0,-1 0 0 0 0,1 1 0 0 0,0-1 0 0 0,0 1 0 0 0,0-1 0 0 0,0 1 1 0 0,0-1-1 0 0,0 1 0 0 0,1 0 0 0 0,-1-1 0 0 0,0 3 0 0 0,-5 30 739 0 0,4-16-492 0 0,-1-9-103 0 0,2 0 0 0 0,-1 1 1 0 0,1-1-1 0 0,1 1 1 0 0,-1-1-1 0 0,2 1 1 0 0,-1 0-1 0 0,2-1 1 0 0,-1 1-1 0 0,1-1 1 0 0,0 0-1 0 0,1 0 1 0 0,0 0-1 0 0,9 17 1 0 0,-12-26-164 0 0,0 1 0 0 0,1 0 0 0 0,-1-1 0 0 0,0 1 0 0 0,1 0 0 0 0,-1-1 0 0 0,1 1 0 0 0,0-1 1 0 0,-1 1-1 0 0,1-1 0 0 0,-1 1 0 0 0,1-1 0 0 0,0 1 0 0 0,-1-1 0 0 0,1 1 0 0 0,0-1 0 0 0,-1 0 1 0 0,1 0-1 0 0,0 1 0 0 0,0-1 0 0 0,-1 0 0 0 0,2 0 0 0 0,-1 1 5 0 0,1-1-1 0 0,-1 1 0 0 0,0-1 1 0 0,1 1-1 0 0,-1-1 0 0 0,0 0 1 0 0,1 0-1 0 0,-1 0 0 0 0,1 0 1 0 0,-1 0-1 0 0,0 0 0 0 0,1 0 1 0 0,-1 0-1 0 0,1-1 0 0 0,-1 1 1 0 0,0 0-1 0 0,1-1 0 0 0,-1 1 1 0 0,0-1-1 0 0,0 0 0 0 0,3-1 1 0 0,0 0 34 0 0,0-1-18 0 0,0 0 1 0 0,0-1 0 0 0,0 1-1 0 0,0-1 1 0 0,0 0 0 0 0,-1 0-1 0 0,1 0 1 0 0,-1 0-1 0 0,0-1 1 0 0,2-4 0 0 0,12-16 33 0 0,13-21-283 0 0,-13 19-278 0 0,-16 26 415 0 0,1 1-11 0 0,1 0 85 0 0,-1 1 1 0 0,1-1-1 0 0,-1 1 0 0 0,1 0 1 0 0,-1 0-1 0 0,4 1 0 0 0,-1 1 37 0 0,0 0 0 0 0,0 1-1 0 0,-1-1 1 0 0,1 1 0 0 0,5 6 0 0 0,9 8 97 0 0,-7-9-9 0 0,1-1 1 0 0,-1 0-1 0 0,18 8 0 0 0,-23-13-97 0 0,-1-1 1 0 0,1 1-1 0 0,0-1 0 0 0,-1-1 0 0 0,1 1 0 0 0,0-1 0 0 0,0 0 0 0 0,0-1 0 0 0,8 1 0 0 0,-12-1-15 0 0,-1-1 0 0 0,1 1 0 0 0,0 0-1 0 0,-1-1 1 0 0,1 1 0 0 0,-1-1 0 0 0,1 0-1 0 0,-1 0 1 0 0,1 0 0 0 0,-1 0 0 0 0,1 0 0 0 0,-1 0-1 0 0,0-1 1 0 0,0 1 0 0 0,3-3 0 0 0,7-4-111 0 0,-9 7-222 0 0,0-1 0 0 0,0 0 0 0 0,0 0 0 0 0,0 0 1 0 0,0 0-1 0 0,0 0 0 0 0,-1-1 0 0 0,1 1 0 0 0,3-6 1 0 0,2-4-6118 0 0</inkml:trace>
  <inkml:trace contextRef="#ctx0" brushRef="#br0" timeOffset="1">787 83 3223 0 0,'0'0'11939'0'0,"2"0"-11507"0"0,42-1 53 0 0,0-2 1 0 0,-1-2 0 0 0,1-2-1 0 0,-1-2 1 0 0,59-20-1 0 0,-75 20-423 0 0,50-9 0 0 0,-64 16-62 0 0,-2 3 0 0 0,-3 5-160 0 0,-6-5-677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3.920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778 447 1375 0 0,'0'0'1895'0'0,"-1"1"-1596"0"0,-8 17 379 0 0,7-17-496 0 0,1 1-20 0 0,-6 6-18 0 0,-1 0-1 0 0,0-1 1 0 0,0 0-1 0 0,0-1 1 0 0,-1 0-1 0 0,-14 8 1 0 0,4-5 310 0 0,-1 0 1 0 0,-28 8-1 0 0,15-8-23 0 0,-33 4 0 0 0,6-2 5 0 0,35-7-197 0 0,0-1 1 0 0,0-1 0 0 0,-48-3-1 0 0,-27-13 537 0 0,97 13-752 0 0,-11-1 84 0 0,1-1-1 0 0,-1 0 1 0 0,1-1-1 0 0,0-1 1 0 0,0 0-1 0 0,1-1 0 0 0,-17-9 1 0 0,24 11-85 0 0,-1 0-1 0 0,0-1 1 0 0,1 1 0 0 0,0-1-1 0 0,0 0 1 0 0,1-1 0 0 0,-1 1-1 0 0,1-1 1 0 0,0 0 0 0 0,0 0-1 0 0,1 0 1 0 0,0 0 0 0 0,0-1 0 0 0,0 1-1 0 0,1-1 1 0 0,-2-8 0 0 0,2 2-18 0 0,1 0 1 0 0,0-1 0 0 0,0 1 0 0 0,1-1 0 0 0,1 1 0 0 0,0-1 0 0 0,1 1-1 0 0,1 0 1 0 0,0 0 0 0 0,0 0 0 0 0,2 0 0 0 0,-1 0 0 0 0,2 1-1 0 0,7-14 1 0 0,1 1-20 0 0,2 0 0 0 0,1 0 0 0 0,1 2 0 0 0,1 0-1 0 0,30-28 1 0 0,-42 45 7 0 0,0 0 0 0 0,0 0 1 0 0,0 1-1 0 0,1 0 0 0 0,0 0 0 0 0,0 1 0 0 0,0 0 0 0 0,0 1 0 0 0,1-1 0 0 0,8-1 0 0 0,-11 4-5 0 0,0 0 0 0 0,0 0-1 0 0,0 0 1 0 0,1 1 0 0 0,-1 0 0 0 0,0 0-1 0 0,0 1 1 0 0,1-1 0 0 0,-1 1 0 0 0,0 1-1 0 0,0-1 1 0 0,0 1 0 0 0,0 0 0 0 0,-1 1 0 0 0,10 4-1 0 0,11 9-37 0 0,-2 1 0 0 0,0 1 0 0 0,27 25 0 0 0,-14-7-10 0 0,34 44 0 0 0,-50-52 81 0 0,-1 0-1 0 0,-1 1 0 0 0,-1 1 1 0 0,-2 0-1 0 0,-1 1 1 0 0,16 49-1 0 0,-28-69 34 0 0,0 0 0 0 0,-1 0 0 0 0,0 0 0 0 0,-1 0 0 0 0,0 0 0 0 0,0 0 0 0 0,-1 1 0 0 0,-1-1-1 0 0,0 0 1 0 0,-3 12 0 0 0,-2-11-94 0 0,5-10-144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6.086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1 1375 0 0,'2'0'107'0'0,"135"22"2136"0"0,-5-2-1706 0 0,-115-16-539 0 0,-1 1-1 0 0,0 0 1 0 0,0 2-1 0 0,0-1 1 0 0,27 18-1 0 0,-22-9 17 0 0,-1 1 0 0 0,-1 1 0 0 0,-1 1 0 0 0,20 23 0 0 0,-4-4 87 0 0,54 46 244 0 0,-30-29-237 0 0,-17-17-90 0 0,-16-14 11 0 0,34 38-1 0 0,-54-55-18 0 0,113 145 31 0 0,-95-118 79 0 0,-1 2 0 0 0,29 62 0 0 0,109 320 1002 0 0,-139-346-1121 0 0,-10-32 1 0 0,1-1 1 0 0,2 0 0 0 0,21 42-1 0 0,75 120 267 0 0,-109-199-267 0 0,33 58 149 0 0,26 64 0 0 0,-44-88-109 0 0,24 39 0 0 0,-14-30 2 0 0,16 30 19 0 0,50 100 389 0 0,-69-116-348 0 0,-2 1 0 0 0,16 76 0 0 0,4 128 763 0 0,-6 62-489 0 0,-15 81-182 0 0,-19-374-189 0 0,7 490 249 0 0,-8-437-198 0 0,-2 215 281 0 0,-4-217-261 0 0,-26 128-1 0 0,12-97-40 0 0,7-34 1 0 0,-24 198-12 0 0,37-232-26 0 0,3 1 0 0 0,1-1 0 0 0,11 48 0 0 0,0 8 0 0 0,9 67 0 0 0,11 115 35 0 0,-30-227 354 0 0,2 0 0 0 0,3-1 0 0 0,3 0 0 0 0,30 85 0 0 0,49 77 79 0 0,-41-128-363 0 0,3-3 0 0 0,121 149 0 0 0,-107-150-58 0 0,30 35-21 0 0,-77-98-12 0 0,1-1 0 0 0,1-1-1 0 0,26 19 1 0 0,229 143 81 0 0,16 13-9 0 0,-271-181-78 0 0,0-1 0 0 0,1-1 0 0 0,1-1 0 0 0,0-2 0 0 0,0 0 0 0 0,1-1 0 0 0,30 5 0 0 0,-39-10-7 0 0,186 42 62 0 0,-154-35-63 0 0,0 3 0 0 0,59 24 0 0 0,-78-27 0 0 0,13 2 0 0 0,0-2 0 0 0,71 9 0 0 0,-77-14 0 0 0,297 51 64 0 0,-241-37 54 0 0,-83-19-109 0 0,-4 0-9 0 0,0 1 1 0 0,1 0-1 0 0,-1 0 0 0 0,10 4 0 0 0,22 10-14 0 0,-1 2-1 0 0,-1 2 1 0 0,-1 1 0 0 0,38 29-1 0 0,-65-44 16 0 0,51 40 35 0 0,-52-40-28 0 0,0 1-1 0 0,0 0 1 0 0,0 1 0 0 0,-1-1-1 0 0,7 13 1 0 0,-1 4 120 0 0,-10-23 261 0 0,7 3 118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6.795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0 259 2303 0 0,'0'0'8622'0'0,"3"0"-8350"0"0,81 34 636 0 0,1 0 296 0 0,-78-32-1091 0 0,0 0 0 0 0,0 0 0 0 0,0-1 0 0 0,0 0 0 0 0,0 0 0 0 0,0-1 0 0 0,0 0 0 0 0,1 0 0 0 0,9-2 0 0 0,-15 1 85 0 0,0 1-108 0 0,5-4 6 0 0,-5 4 300 0 0,0-1-174 0 0,-1-1-117 0 0,1 1 1 0 0,-1-1-1 0 0,0 1 1 0 0,0-1 0 0 0,0 1-1 0 0,0-1 1 0 0,0 0-1 0 0,0 1 1 0 0,0-1 0 0 0,-1 0-1 0 0,1 0 1 0 0,0 0-1 0 0,-1 1 1 0 0,0-1 0 0 0,1 0-1 0 0,-1 0 1 0 0,0 0 0 0 0,0-3-1 0 0,-3-44 237 0 0,2 29-246 0 0,1-11-244 0 0,2 0 0 0 0,1 0 1 0 0,8-35-1 0 0,-6 40-725 0 0,2-11-5021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8.342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0 3943 0 0,'0'0'3090'0'0,"0"2"-2553"0"0,10 165 5228 0 0,1-50-4743 0 0,-7-80-837 0 0,-3-35 166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5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5727 0 0,'0'0'2132'0'0,"2"1"-1753"0"0,17 3 404 0 0,-1-1-1 0 0,36 2 1 0 0,-45-5-746 0 0,0 0 0 0 0,-1-1 1 0 0,1 0-1 0 0,-1-1 0 0 0,1 0 0 0 0,-1 0 0 0 0,0-1 0 0 0,16-7 1 0 0,-1-1 123 0 0,35-25 0 0 0,-49 30-195 0 0,-1-1 1 0 0,1 0-1 0 0,-2 0 0 0 0,1-1 1 0 0,-1 0-1 0 0,9-13 0 0 0,-14 18-38 0 0,-1 1 0 0 0,0-1 0 0 0,0 0 0 0 0,0 1 0 0 0,0-1 0 0 0,-1 0-1 0 0,1 0 1 0 0,-1-3 0 0 0,1 2-55 0 0,-1 2-35 0 0,-2-2-74 0 0,-2-4 98 0 0,2 7 143 0 0,1-1-1 0 0,-1 1 1 0 0,0 0-1 0 0,0 0 1 0 0,0 0-1 0 0,0 0 1 0 0,0 0-1 0 0,0 0 1 0 0,-1 0-1 0 0,1 1 1 0 0,0-1-1 0 0,0 1 1 0 0,0 0-1 0 0,-1-1 0 0 0,1 1 1 0 0,0 0-1 0 0,-1 1 1 0 0,1-1-1 0 0,0 0 1 0 0,0 0-1 0 0,0 1 1 0 0,-1 0-1 0 0,1-1 1 0 0,0 1-1 0 0,0 0 1 0 0,0 0-1 0 0,0 0 1 0 0,0 0-1 0 0,0 0 1 0 0,0 1-1 0 0,1-1 1 0 0,-1 0-1 0 0,0 1 0 0 0,1 0 1 0 0,-1-1-1 0 0,1 1 1 0 0,-1 0-1 0 0,1 0 1 0 0,0 0-1 0 0,0 0 1 0 0,0 0-1 0 0,0 0 1 0 0,0 0-1 0 0,-1 4 1 0 0,-2 10 586 0 0,-3 25 0 0 0,7-39-524 0 0,0 1-1 0 0,0-1 0 0 0,0 1 0 0 0,1-1 1 0 0,-1 1-1 0 0,1-1 0 0 0,0 0 0 0 0,-1 1 1 0 0,1-1-1 0 0,0 0 0 0 0,1 1 0 0 0,1 1 0 0 0,15 22 272 0 0,-16-24-286 0 0,9 8 59 0 0,16-3-33 0 0,-20-6-59 0 0,-1 0 0 0 0,1 0 0 0 0,0-1 0 0 0,0 1 0 0 0,-1-2 0 0 0,1 1 0 0 0,0-1 0 0 0,0 0 0 0 0,-1 0 0 0 0,1-1 0 0 0,8-3 0 0 0,6-4 71 0 0,0-1 0 0 0,20-13 0 0 0,-18 10-68 0 0,-12 7-245 0 0,0-1 0 0 0,-1 0 0 0 0,0 0 0 0 0,18-17-1 0 0,-26 22 171 0 0,0 0-1 0 0,1-1 1 0 0,-1 1-1 0 0,0-1 1 0 0,0 0-1 0 0,0 0 1 0 0,-1 0-1 0 0,1 0 1 0 0,-1 0-1 0 0,0 0 1 0 0,1 0-1 0 0,-1 0 1 0 0,-1 0-1 0 0,1-1 1 0 0,0 1-1 0 0,-1 0 1 0 0,0-1-1 0 0,0 1 1 0 0,0 0-1 0 0,0-1 1 0 0,0 1-1 0 0,0 0 1 0 0,-2-5-1 0 0,1 4-110 0 0,-1 0-1 0 0,1-1 1 0 0,-1 1-1 0 0,0 0 0 0 0,0 0 1 0 0,-3-4-1 0 0,4 7 67 0 0,1 0 165 0 0,0 1-1 0 0,-1 0 1 0 0,1 0 0 0 0,0-1 0 0 0,-1 1 0 0 0,1 0 0 0 0,0 0 0 0 0,-1-1 0 0 0,1 1 0 0 0,0 0 0 0 0,-1 0-1 0 0,1 0 1 0 0,-1 0 0 0 0,1 0 0 0 0,0 0 0 0 0,-1 0 0 0 0,1 0 0 0 0,0 0 0 0 0,-1 0 0 0 0,1 0 0 0 0,-1 0-1 0 0,0 0 1 0 0,1 2-11 0 0,-1 0-1 0 0,1 0 0 0 0,-1 0 1 0 0,1 0-1 0 0,0 1 0 0 0,0-1 0 0 0,0 0 1 0 0,0 0-1 0 0,0 0 0 0 0,0 1 1 0 0,1-1-1 0 0,-1 0 0 0 0,1 0 0 0 0,0 0 1 0 0,-1 0-1 0 0,1 0 0 0 0,0 0 1 0 0,0 0-1 0 0,0 0 0 0 0,1 0 0 0 0,-1-1 1 0 0,0 1-1 0 0,1 0 0 0 0,-1-1 1 0 0,1 1-1 0 0,-1-1 0 0 0,1 1 1 0 0,0-1-1 0 0,0 0 0 0 0,-1 1 0 0 0,1-1 1 0 0,0 0-1 0 0,4 1 0 0 0,-1 0-17 0 0,1-1 0 0 0,0 0 0 0 0,0 0 0 0 0,0 0 0 0 0,-1 0-1 0 0,1-1 1 0 0,0 0 0 0 0,10-1 0 0 0,48-12 66 0 0,-58 12-101 0 0,54-16-453 0 0,-20 2-2741 0 0,-4-1-936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9.367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0 392 2759 0 0,'0'0'1331'0'0,"3"0"-136"0"0,5 1-559 0 0,1-2 0 0 0,-1 1 0 0 0,0-1 0 0 0,0 0 0 0 0,1-1 1 0 0,-1 0-1 0 0,11-4 0 0 0,6-4 523 0 0,25-13 1 0 0,84-53-231 0 0,-111 60-2882 0 0,-15 8-29 0 0</inkml:trace>
  <inkml:trace contextRef="#ctx0" brushRef="#br0" timeOffset="1">300 0 1375 0 0,'0'0'330'0'0,"0"3"844"0"0,1 3-261 0 0,0 0-1 0 0,-1 0 0 0 0,-1 9 0 0 0,2 17 1251 0 0,1-14-1455 0 0,5 70 1999 0 0,-4-39-1560 0 0,1 19 265 0 0,-4-42-832 0 0,2 0 1 0 0,7 35 0 0 0,-2-13-102 0 0,-7-46 610 0 0,0-18-970 0 0,-7-30-1 0 0,5 33-119 0 0,0-1 0 0 0,0 0-1 0 0,1-17 1 0 0,2 25-75 0 0,-1 0 1 0 0,1 0-1 0 0,0-1 0 0 0,0 1 0 0 0,1 0 1 0 0,0 0-1 0 0,4-8 0 0 0,-5 11 29 0 0,1 0-1 0 0,0 0 1 0 0,0 0-1 0 0,0 0 1 0 0,0 1-1 0 0,1-1 1 0 0,-1 1-1 0 0,1-1 1 0 0,-1 1 0 0 0,1 0-1 0 0,0 0 1 0 0,0 0-1 0 0,0 0 1 0 0,0 1-1 0 0,5-2 1 0 0,8-2-82 0 0,-11 5 106 0 0,-1 2-5 0 0,0-1 23 0 0,0 0-1 0 0,0 0 1 0 0,0 0 0 0 0,0 1 0 0 0,0 0 0 0 0,0-1-1 0 0,0 2 1 0 0,0-1 0 0 0,-1 0 0 0 0,1 1-1 0 0,-1 0 1 0 0,0-1 0 0 0,0 1 0 0 0,0 0-1 0 0,0 1 1 0 0,0-1 0 0 0,-1 1 0 0 0,1-1-1 0 0,2 7 1 0 0,3 5 226 0 0,-1 1-1 0 0,0 0 1 0 0,6 25-1 0 0,-11-35-290 0 0,-1 1 0 0 0,0-1 0 0 0,0 1-1 0 0,-1-1 1 0 0,0 10 0 0 0,-1-18-1283 0 0,-2-9-57 0 0</inkml:trace>
  <inkml:trace contextRef="#ctx0" brushRef="#br0" timeOffset="2">559 133 8607 0 0,'0'0'780'0'0,"1"2"-640"0"0,25 102 2934 0 0,-8-31-1066 0 0,-18-72-1986 0 0,0 0 0 0 0,0-1 0 0 0,0 1 0 0 0,0 0 0 0 0,0 0 1 0 0,0 0-1 0 0,1 0 0 0 0,-1-1 0 0 0,0 1 0 0 0,1 0 1 0 0,-1 0-1 0 0,1-1 0 0 0,-1 1 0 0 0,0 0 0 0 0,2 0 0 0 0,-1 1-82 0 0,0 0-1 0 0,1 0 0 0 0,-1-1 0 0 0,0 1 0 0 0,0 0 0 0 0,0 0 0 0 0,-1 0 1 0 0,1 1-1 0 0,0-1 0 0 0,0 4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09.689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117 1 3679 0 0,'0'0'284'0'0,"-3"1"20"0"0,-24 6 3103 0 0,19-5-2359 0 0,0 0-1 0 0,0 0 1 0 0,0 0-1 0 0,1 1 1 0 0,-15 8 1403 0 0,33-1-2359 0 0,-9-9-92 0 0,18 12 0 0 0,10 5 0 0 0,8 7-64 0 0,-26-15 64 0 0,3 3-2 0 0,-14-9 4 0 0,-1-1 10 0 0,2 0 34 0 0,-1-2-41 0 0,-1-1-1 0 0,0 1 1 0 0,1-1 0 0 0,-1 1-1 0 0,0-1 1 0 0,0 1 0 0 0,0 0-1 0 0,1-1 1 0 0,-1 1 0 0 0,0 0-1 0 0,0-1 1 0 0,0 1 0 0 0,0-1 0 0 0,0 1-1 0 0,0 0 1 0 0,0-1 0 0 0,0 1-1 0 0,0 0 1 0 0,0-1 0 0 0,-1 2-1 0 0,1 0 18 0 0,-1 1-1 0 0,0-1 0 0 0,1 1 0 0 0,-1-1 1 0 0,0 1-1 0 0,-1-1 0 0 0,1 0 1 0 0,0 1-1 0 0,-1-1 0 0 0,1 0 0 0 0,-1 0 1 0 0,1 0-1 0 0,-5 4 0 0 0,1-1-11 0 0,3-3 8 0 0,-1 0 0 0 0,0 0 0 0 0,1-1 0 0 0,-1 1 0 0 0,0 0 0 0 0,0-1 0 0 0,0 0 0 0 0,-5 2 0 0 0,3-1 2 0 0,3-1-11 0 0,-1-1 0 0 0,0 1 0 0 0,0-1 0 0 0,1 0 0 0 0,-1 0 0 0 0,0 0 0 0 0,0 0 1 0 0,-4-1-1 0 0,-3 1 35 0 0,-6 0-11 0 0,14 0-17 0 0,-17-4-3 0 0,6 2-225 0 0,3-2 62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12.881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10 481 8287 0 0,'0'0'4864'0'0,"-6"10"-2952"0"0,2 1-1376 0 0,4 3-296 0 0,7-1-240 0 0,2-4-6336 0 0</inkml:trace>
  <inkml:trace contextRef="#ctx0" brushRef="#br0" timeOffset="1">590 511 5983 0 0,'0'0'542'0'0,"-1"2"-446"0"0,-2 5 621 0 0,0 1 0 0 0,1-1 0 0 0,0 1-1 0 0,1 0 1 0 0,-1-1 0 0 0,1 1 0 0 0,1 0 0 0 0,0 0 0 0 0,0 11 0 0 0,3-1-149 0 0,0 0 1 0 0,1 0-1 0 0,12 33 0 0 0,-11-37-488 0 0,-1-3 0 0 0,-1 1 141 0 0,-9-14 146 0 0,5 1-363 0 0,0 0 0 0 0,0 0 0 0 0,0 0 0 0 0,0 0 0 0 0,1-1 0 0 0,-1 1 0 0 0,0 0 0 0 0,1-1 0 0 0,-1 1 0 0 0,1 0 0 0 0,-1-1 0 0 0,1 1 0 0 0,-1-3 0 0 0,0 0 0 0 0,-3-7-56 0 0,1 1-1 0 0,1-1 1 0 0,0 0-1 0 0,0 1 1 0 0,1-1-1 0 0,0 0 0 0 0,1 0 1 0 0,0 0-1 0 0,2-15 1 0 0,0 17-35 0 0,-1 0 0 0 0,1 0 0 0 0,1 0 1 0 0,0 1-1 0 0,0-1 0 0 0,1 1 0 0 0,0 0 1 0 0,0 0-1 0 0,1 0 0 0 0,0 0 0 0 0,10-11 1 0 0,-13 17 77 0 0,0 0 1 0 0,1 0-1 0 0,-1 0 1 0 0,0 0 0 0 0,1 0-1 0 0,-1 0 1 0 0,1 1-1 0 0,0 0 1 0 0,4-3 0 0 0,5 3-20 0 0,-8 2 44 0 0,0 1 0 0 0,0-1 0 0 0,0 0 0 0 0,0 1 0 0 0,0 0 1 0 0,0 0-1 0 0,-1 0 0 0 0,1 1 0 0 0,-1-1 0 0 0,1 1 0 0 0,-1 0 0 0 0,0 0 1 0 0,0 0-1 0 0,0 0 0 0 0,0 0 0 0 0,-1 1 0 0 0,1-1 0 0 0,2 6 0 0 0,4 8 484 0 0,0 2-1 0 0,11 28 0 0 0,-18-41-351 0 0,42 109 1081 0 0,-43-114-1110 0 0</inkml:trace>
  <inkml:trace contextRef="#ctx0" brushRef="#br0" timeOffset="2">906 433 4143 0 0,'0'0'5639'0'0,"0"2"-4619"0"0,-4 8-467 0 0,1 0 0 0 0,1 0 0 0 0,0 0 1 0 0,0 0-1 0 0,1 0 0 0 0,0 1 0 0 0,1-1 0 0 0,0 0 0 0 0,3 18 0 0 0,0-6-156 0 0,1 0-1 0 0,2 0 1 0 0,11 31-1 0 0,-16-47-346 0 0,-1-4-36 0 0,1 0 0 0 0,-1 0 0 0 0,1-1 0 0 0,0 1 0 0 0,0 0 0 0 0,-1 0 0 0 0,1-1 0 0 0,0 1 0 0 0,0-1 0 0 0,1 1 0 0 0,1 2 0 0 0,5 6 62 0 0,-8-10-68 0 0,1 1 1 0 0,-1-1-1 0 0,1 1 1 0 0,-1-1-1 0 0,1 1 0 0 0,-1-1 1 0 0,1 1-1 0 0,-1-1 1 0 0,1 0-1 0 0,0 1 1 0 0,-1-1-1 0 0,1 0 1 0 0,-1 1-1 0 0,1-1 1 0 0,0 0-1 0 0,0 0 1 0 0,0 0-1 0 0,1 1 17 0 0,1 0 48 0 0,11-3 15 0 0,-11 0-84 0 0,1 1 0 0 0,-1-1 0 0 0,1 1 0 0 0,-1-1 0 0 0,0 0 0 0 0,0 0-1 0 0,0-1 1 0 0,0 1 0 0 0,0-1 0 0 0,-1 1 0 0 0,1-1 0 0 0,-1 0 0 0 0,1 0 0 0 0,-1 0 0 0 0,0 0-1 0 0,0 0 1 0 0,0-1 0 0 0,-1 1 0 0 0,1-1 0 0 0,-1 1 0 0 0,2-8 0 0 0,1-5-181 0 0,-1-1 0 0 0,-1 0 1 0 0,1-26-1 0 0,-2 21-50 0 0,0 14 148 0 0,-1-1-1 0 0,0 1 0 0 0,0-1 1 0 0,-1 1-1 0 0,0-1 1 0 0,-3-11-1 0 0,2 13 59 0 0,1 6-29 0 0,1 3 136 0 0,3 17 153 0 0,0-1 1 0 0,1 0 0 0 0,1 0-1 0 0,13 33 1 0 0,-10-25-42 0 0,-4-14-113 0 0,-2-7-26 0 0,3 5-65 0 0,-4-8-70 0 0</inkml:trace>
  <inkml:trace contextRef="#ctx0" brushRef="#br0" timeOffset="3">1149 365 5527 0 0,'0'0'423'0'0,"-1"2"-50"0"0,-2 11 846 0 0,2-1-1 0 0,-1 1 0 0 0,1 0 1 0 0,1 0-1 0 0,0-1 0 0 0,3 18 1 0 0,1-5-340 0 0,1-1 0 0 0,11 34 1 0 0,-11-42-655 0 0,-5-12-122 0 0,1 0 1 0 0,1 0-1 0 0,-1-1 1 0 0,0 1-1 0 0,1 0 1 0 0,3 5-1 0 0,-4-8 305 0 0,-1-14-272 0 0,-1 4-89 0 0,1-1 0 0 0,-2 0 0 0 0,1 0 0 0 0,-5-11 0 0 0,2 5-122 0 0,1 0 0 0 0,-2-24 0 0 0,4 37 51 0 0,3-12-143 0 0,-2 14 164 0 0,1-2-61 0 0,2-3-6 0 0,-2 4-21 0 0,1 2-76 0 0,-1 0 163 0 0,-1 0 0 0 0,1 0 0 0 0,-1 0 0 0 0,1 0 0 0 0,-1 0 0 0 0,1 0 0 0 0,-1 0 0 0 0,1 0 0 0 0,-1 0 0 0 0,1 0 0 0 0,-1 0 0 0 0,1 0 0 0 0,0 0 0 0 0,-1 0 0 0 0,1 1 0 0 0,-1-1 0 0 0,0 0 0 0 0,1 0 0 0 0,0 1 0 0 0,8 10-23 0 0,-1 0 1 0 0,-1 1-1 0 0,0 0 0 0 0,0 0 0 0 0,8 23 1 0 0,-15-34 26 0 0,5 12 0 0 0,0 0 0 0 0,-2-2 16 0 0,-3-7 64 0 0,0 4 15 0 0,0-7-7 0 0,8-34 57 0 0,-8-6-514 0 0,-1 15-485 0 0,4-42 0 0 0,-3 64 709 0 0,1 1 7 0 0,2-7 14 0 0,-3 8 118 0 0,1-1-1 0 0,-1 0 1 0 0,0 1 0 0 0,1-1-1 0 0,-1 1 1 0 0,1-1 0 0 0,-1 1-1 0 0,1 0 1 0 0,-1-1-1 0 0,1 1 1 0 0,-1-1 0 0 0,1 1-1 0 0,-1 0 1 0 0,1-1-1 0 0,0 1 1 0 0,-1 0 0 0 0,1 0-1 0 0,0-1 1 0 0,-1 1-1 0 0,1 0 1 0 0,-1 0 0 0 0,1 0-1 0 0,1 0 1 0 0,0 0 23 0 0,0 0-1 0 0,0 0 1 0 0,1 0-1 0 0,-1 1 1 0 0,0-1 0 0 0,0 1-1 0 0,0-1 1 0 0,0 1 0 0 0,0 0-1 0 0,0-1 1 0 0,0 1 0 0 0,0 0-1 0 0,0 1 1 0 0,0-1-1 0 0,-1 0 1 0 0,1 0 0 0 0,0 1-1 0 0,-1-1 1 0 0,1 1 0 0 0,-1-1-1 0 0,0 1 1 0 0,1 0 0 0 0,0 2-1 0 0,3 3 86 0 0,7 7 247 0 0,2 1 136 0 0,-2 1-1 0 0,12 20 1 0 0,-18-27-409 0 0,-5-7 21 0 0,1 4-489 0 0,-1-1-502 0 0</inkml:trace>
  <inkml:trace contextRef="#ctx0" brushRef="#br0" timeOffset="4">1443 0 1375 0 0,'0'0'394'0'0,"0"3"1114"0"0,-1 14 2048 0 0,1 31 1 0 0,9 18-79 0 0,23 66-1484 0 0,-18-78-857 0 0,18 43-117 0 0,-7-20-664 0 0,-24-76 344 0 0,-2-3-691 0 0,0 0 0 0 0,0 0 1 0 0,0 0-1 0 0,0-1 0 0 0,0 1 0 0 0,0 0 0 0 0,-3-3 0 0 0,0-1-6 0 0,2 1-54 0 0,0 0-1 0 0,0-1 1 0 0,0 1 0 0 0,1-1-1 0 0,-1 1 1 0 0,1-1-1 0 0,0 1 1 0 0,1-1-1 0 0,0 0 1 0 0,0 0 0 0 0,0 1-1 0 0,0-1 1 0 0,1 0-1 0 0,0 1 1 0 0,0-1 0 0 0,0 1-1 0 0,1-1 1 0 0,3-6-1 0 0,-3 6-63 0 0,1 0 1 0 0,0 0-1 0 0,0 1 0 0 0,1-1 0 0 0,-1 1 0 0 0,1 0 0 0 0,1 0 0 0 0,-1 0 1 0 0,1 1-1 0 0,-1-1 0 0 0,1 1 0 0 0,0 0 0 0 0,1 0 0 0 0,-1 1 0 0 0,9-5 1 0 0,-13 8 104 0 0,1 0 0 0 0,-1-1 0 0 0,0 1 0 0 0,0 0 0 0 0,1 0 0 0 0,-1 0 0 0 0,0 0 0 0 0,1 0 0 0 0,-1 0 0 0 0,0 0 0 0 0,1 0 0 0 0,-1 0 0 0 0,0 1 0 0 0,0-1 0 0 0,0 1 0 0 0,1-1 0 0 0,-1 1 0 0 0,1 0 0 0 0,1 0 0 0 0,0 1 1 0 0,0 0-1 0 0,-1 0 1 0 0,1 0-1 0 0,3 4 1 0 0,1 1 69 0 0,-1 1 0 0 0,0 0 1 0 0,0 1-1 0 0,-1 0 0 0 0,0 0 0 0 0,0 0 0 0 0,3 10 1 0 0,-6-14 6 0 0,0 1 0 0 0,-1-1 0 0 0,1 1 0 0 0,-1 0 0 0 0,0 0 0 0 0,-1-1 0 0 0,1 1 1 0 0,-1 0-1 0 0,0 0 0 0 0,-1 0 0 0 0,1 0 0 0 0,-1-1 0 0 0,-3 11 0 0 0,2-12-18 0 0,0 0-1 0 0,0 0 1 0 0,0 0-1 0 0,-1-1 1 0 0,1 1-1 0 0,-1-1 1 0 0,0 1-1 0 0,0-1 1 0 0,0 0-1 0 0,-6 4 0 0 0,-1 1 81 0 0,-1-1 0 0 0,-14 8 0 0 0,2-5 6 0 0,8-12-70 0 0,14 2-46 0 0,-1 0-25 0 0,1-1 0 0 0,0 1 0 0 0,-1 0 1 0 0,1 0-1 0 0,0-1 0 0 0,0 1 0 0 0,0-1 0 0 0,-1 1 1 0 0,1-1-1 0 0,0 1 0 0 0,0-1 0 0 0,0 0 1 0 0,0 0-1 0 0,0 1 0 0 0,0-1 0 0 0,0 0 0 0 0,0 0 1 0 0,0 0-1 0 0,0 0 0 0 0,1 0 0 0 0,-1 0 0 0 0,0 0 1 0 0,0-2-1 0 0,0 0-110 0 0,0 2-202 0 0,-1-13-426 0 0,2 12 539 0 0,-1 1 1 0 0,1-1 0 0 0,0 1-1 0 0,0-1 1 0 0,0 1 0 0 0,0-1 0 0 0,0 1-1 0 0,0-1 1 0 0,0 1 0 0 0,1-1 0 0 0,-1 1-1 0 0,1-1 1 0 0,-1 1 0 0 0,1 0-1 0 0,-1-1 1 0 0,1 1 0 0 0,0-1 0 0 0,0 1-1 0 0,-1 0 1 0 0,1 0 0 0 0,0 0 0 0 0,0-1-1 0 0,2 0 1 0 0,3-4-1400 0 0</inkml:trace>
  <inkml:trace contextRef="#ctx0" brushRef="#br0" timeOffset="5">1734 371 4143 0 0,'0'0'191'0'0,"3"0"-11"0"0,0 0 198 0 0,0 0 0 0 0,1 0 1 0 0,-1 0-1 0 0,0-1 0 0 0,0 1 0 0 0,0-1 0 0 0,0 0 0 0 0,0 0 0 0 0,0 0 1 0 0,0-1-1 0 0,0 1 0 0 0,0-1 0 0 0,3-2 0 0 0,6-4 1014 0 0,19-17 0 0 0,-18 13-1021 0 0,-11 11-322 0 0,3-3 123 0 0,-1 0-1 0 0,1-1 0 0 0,-1 1 0 0 0,1-1 0 0 0,-1 0 0 0 0,-1 0 0 0 0,1-1 0 0 0,4-9 1 0 0,-5 11-106 0 0,-1-5-53 0 0,-1-2 32 0 0,-1-4-7 0 0,-3 11-24 0 0,1 1-2 0 0,0-3-2 0 0,2 4-10 0 0,-1 1 0 0 0,0-1 0 0 0,0 0 0 0 0,1 1 0 0 0,-1-1 0 0 0,0 1 0 0 0,0-1 0 0 0,-1 1 0 0 0,1-1 0 0 0,0 1 0 0 0,0 0 0 0 0,-1 0 0 0 0,-2-3 0 0 0,-4-2 0 0 0,-3 0 0 0 0,0 4 0 0 0,9 2 24 0 0,1 1-1 0 0,-1-1 1 0 0,0 1-1 0 0,1-1 0 0 0,-1 1 1 0 0,1 0-1 0 0,-1 0 1 0 0,1 0-1 0 0,0 0 0 0 0,-1 0 1 0 0,1 0-1 0 0,0 0 1 0 0,0 0-1 0 0,-1 0 0 0 0,1 1 1 0 0,0-1-1 0 0,0 0 1 0 0,1 1-1 0 0,-1-1 1 0 0,-1 3-1 0 0,-2 4 192 0 0,1 1 0 0 0,-5 12 1 0 0,2 1 257 0 0,1 1 0 0 0,1-1 0 0 0,-2 44 0 0 0,5-54-253 0 0,2 0 1 0 0,-1 0-1 0 0,1 0 1 0 0,1 0-1 0 0,0 0 0 0 0,1 0 1 0 0,0 0-1 0 0,10 22 1 0 0,-12-33-211 0 0,-1 1 0 0 0,1-1 1 0 0,0 0-1 0 0,-1 1 0 0 0,1-1 0 0 0,0 0 1 0 0,0 0-1 0 0,0 0 0 0 0,0 1 1 0 0,0-1-1 0 0,1 0 0 0 0,-1 0 1 0 0,0-1-1 0 0,0 1 0 0 0,1 0 1 0 0,-1 0-1 0 0,0 0 0 0 0,1-1 1 0 0,-1 1-1 0 0,1-1 0 0 0,-1 1 1 0 0,1-1-1 0 0,-1 0 0 0 0,1 0 1 0 0,-1 1-1 0 0,1-1 0 0 0,-1 0 1 0 0,1 0-1 0 0,-1 0 0 0 0,1-1 1 0 0,0 1-1 0 0,-1 0 0 0 0,1-1 1 0 0,-1 1-1 0 0,0-1 0 0 0,1 1 1 0 0,-1-1-1 0 0,1 1 0 0 0,-1-1 0 0 0,2-1 1 0 0,4-2 18 0 0,0-1 0 0 0,-1 0 1 0 0,1 0-1 0 0,-1 0 0 0 0,0-1 0 0 0,6-8 1 0 0,3-5-140 0 0,-2-1 0 0 0,0 0 1 0 0,-1-1-1 0 0,-1 0 1 0 0,13-38-1 0 0,-19 46-84 0 0,1 0-1 0 0,0 1 0 0 0,0 0 1 0 0,1 0-1 0 0,1 0 0 0 0,0 1 1 0 0,1 0-1 0 0,0 1 0 0 0,0 0 1 0 0,1 1-1 0 0,11-9 0 0 0,-9 11-38 0 0,-1 5 200 0 0,-8 2 82 0 0,-1 1 0 0 0,1-1 0 0 0,-1 1 0 0 0,0 0 1 0 0,1 0-1 0 0,-1 0 0 0 0,0 0 0 0 0,0 0 0 0 0,0 1 1 0 0,0-1-1 0 0,0 1 0 0 0,0-1 0 0 0,0 1 1 0 0,0 0-1 0 0,-1 0 0 0 0,1-1 0 0 0,-1 1 0 0 0,1 0 1 0 0,-1 1-1 0 0,2 2 0 0 0,3 6 372 0 0,-1 0 1 0 0,8 19-1 0 0,-8-16-153 0 0,3 12 158 0 0,2-1 0 0 0,24 45-1 0 0,-18-52-355 0 0,-14-16-65 0 0,-1-1 1 0 0,0 0 0 0 0,1 0 0 0 0,-1 0 0 0 0,0 0 0 0 0,1 0 0 0 0,-1 0 0 0 0,1-1-1 0 0,-1 1 1 0 0,1 0 0 0 0,0-1 0 0 0,-1 1 0 0 0,4 0 0 0 0,-4-1-3 0 0,0 0-1 0 0,0 0 1 0 0,0-1 0 0 0,0 1-1 0 0,0 0 1 0 0,0 0 0 0 0,0-1 0 0 0,0 1-1 0 0,0-1 1 0 0,0 1 0 0 0,2-2-1 0 0,0 1 20 0 0,3-2-30 0 0,-1 0 1 0 0,0 0-1 0 0,-1-1 1 0 0,1 0 0 0 0,0 0-1 0 0,-1 0 1 0 0,4-5 0 0 0,25-34-3181 0 0,-25 30-3355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14.221"/>
    </inkml:context>
    <inkml:brush xml:id="br0">
      <inkml:brushProperty name="width" value="0.05" units="cm"/>
      <inkml:brushProperty name="height" value="0.05" units="cm"/>
      <inkml:brushProperty name="color" value="#3333FF"/>
    </inkml:brush>
  </inkml:definitions>
  <inkml:trace contextRef="#ctx0" brushRef="#br0">155 0 5351 0 0,'0'0'5184'0'0,"-2"8"-4298"0"0,-3 1-562 0 0,1-1 1 0 0,-2-1 0 0 0,1 1 0 0 0,-1-1 0 0 0,0 0-1 0 0,-1 0 1 0 0,0-1 0 0 0,0 0 0 0 0,-13 9 0 0 0,8-5-5 0 0,3-3-31 0 0,1-1-1 0 0,-1 0 0 0 0,0 0 1 0 0,-12 5-1 0 0,19-11 246 0 0,1 0-478 0 0,-6 0-32 0 0,6 0 482 0 0,7 10-327 0 0,121 148 807 0 0,-75-97-827 0 0,-45-51-207 0 0,-2 1 36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47:2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3223 0 0,'0'0'4640'0'0,"2"-1"-4560"0"0,10-4-2 0 0,-1 0 0 0 0,1 1-1 0 0,0 0 1 0 0,0 0-1 0 0,0 1 1 0 0,0 1 0 0 0,1 0-1 0 0,-1 1 1 0 0,14 0-1 0 0,-1 1 78 0 0,0 1 0 0 0,36 6-1 0 0,-39-3-124 0 0,0-1-1 0 0,0-1 0 0 0,0-1 1 0 0,27-3-1 0 0,50-5 112 0 0,121 7-1 0 0,-63 14-152 0 0,-117-10 76 0 0,-40-4-63 0 0,0 0-1 0 0,0 0 1 0 0,-1 0-1 0 0,1 0 0 0 0,0 0 1 0 0,0 0-1 0 0,0 1 1 0 0,0-1-1 0 0,0 0 1 0 0,0 0-1 0 0,0 0 0 0 0,0 0 1 0 0,0 0-1 0 0,0 0 1 0 0,0 1-1 0 0,0-1 1 0 0,0 0-1 0 0,-1 0 0 0 0,1 0 1 0 0,0 0-1 0 0,0 0 1 0 0,0 1-1 0 0,0-1 1 0 0,0 0-1 0 0,0 0 0 0 0,1 0 1 0 0,-1 0-1 0 0,0 0 1 0 0,0 1-1 0 0,0-1 1 0 0,0 0-1 0 0,0 0 0 0 0,0 0 1 0 0,0 0-1 0 0,0 0 1 0 0,0 1-1 0 0,0-1 1 0 0,0 0-1 0 0,0 0 0 0 0,0 0 1 0 0,1 0-1 0 0,-1 0 1 0 0,0 0-1 0 0,0 0 1 0 0,0 0-1 0 0,0 0 1 0 0,0 1-1 0 0,0-1 0 0 0,1 0 1 0 0,-1 0-1 0 0,0 0 1 0 0,0 0-1 0 0,0 0 1 0 0,0 0-1 0 0,0 0 0 0 0,1 0 1 0 0,-1 0-1 0 0,0 0 1 0 0,0 0-1 0 0,0 0 1 0 0,0 0-1 0 0,0 0 0 0 0,1 0 1 0 0,-1 0-1 0 0,0 0 1 0 0,0 0-1 0 0,0 0 1 0 0,0 0-1 0 0,1-1 0 0 0,-17 13 66 0 0,-26 10 30 0 0,25-15-90 0 0,0-1-1 0 0,1 0 0 0 0,-2-1 1 0 0,1-1-1 0 0,-19 3 0 0 0,-4-3 11 0 0,-46-2 0 0 0,-38 5-16 0 0,-26 0 0 0 0,107-8 0 0 0,1 0 0 0 0,-61-9 0 0 0,78 7 72 0 0,23 2 305 0 0,6 2-168 0 0,15 2-134 0 0,-7-2-129 0 0,23 1-1 0 0,136-28 52 0 0,-111 15 42 0 0,104-6 0 0 0,-91 15 10 0 0,212 3 9 0 0,-274 0-37 0 0,3 1 43 0 0,-12-1 129 0 0,-3 0-117 0 0,-14 4-43 0 0,0 0-1 0 0,-1 0 1 0 0,1-2 0 0 0,-25 3-1 0 0,30-4-35 0 0,-124 16 38 0 0,-89 15 5 0 0,6 3 77 0 0,199-34-117 0 0,-1-1 0 0 0,0-1 0 0 0,-29-3 0 0 0,42 2 0 0 0,0 0 0 0 0,-1 0 0 0 0,1-1 0 0 0,0 1 0 0 0,0-1 0 0 0,0-1 0 0 0,0 1 0 0 0,0-1 0 0 0,0 0 0 0 0,1-1 0 0 0,-1 1 0 0 0,1-1 0 0 0,-9-9 0 0 0,4-2 116 0 0,13 14-130 0 0,-1 1 0 0 0,0 0 1 0 0,0 0-1 0 0,1 1 0 0 0,-1-1 0 0 0,0 0 0 0 0,0 1 0 0 0,1 0 0 0 0,-1-1 0 0 0,0 1 0 0 0,0 0 0 0 0,3 2 0 0 0,4 1 7 0 0,7 1 7 0 0,0-1 0 0 0,0-1 0 0 0,1-1 0 0 0,-1 0 0 0 0,33 0 0 0 0,81-15 0 0 0,-39 1 0 0 0,-40 8 1 0 0,117-8 10 0 0,-116 9 62 0 0,24 0 64 0 0,-71 3-128 0 0,16-1 56 0 0,-19 1 319 0 0,-4-1-320 0 0,-9-1-31 0 0,0 0-1 0 0,0 1 1 0 0,0 0-1 0 0,0 1 0 0 0,-22 2 1 0 0,-18 0-36 0 0,30-2 3 0 0,-1 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4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1375 0 0,'0'0'9216'0'0,"2"0"-9104"0"0,6 3-2 0 0,-6-3-12 0 0,1 0-2 0 0,22 0 92 0 0,6 0-63 0 0,-6-1-38 0 0,-1 2 0 0 0,31 4 0 0 0,-33-3-67 0 0,1-1 0 0 0,-1-1 0 0 0,1-1 0 0 0,22-3 1 0 0,38-2 134 0 0,-27 11-59 0 0,-35-2-83 0 0,0-1 0 0 0,-1-1 1 0 0,39-3-1 0 0,27-9 232 0 0,-82 11-236 0 0,3-1 40 0 0,0 1-1 0 0,0 0 1 0 0,0 0-1 0 0,12 2 1 0 0,-14-1-45 0 0,23 0 34 0 0,-1-1-1 0 0,1-2 0 0 0,53-9 1 0 0,-46 5-17 0 0,58-2 0 0 0,-79 9-21 0 0,-1 0 0 0 0,19 5 0 0 0,16 1 0 0 0,-22-3 0 0 0,-3-1 96 0 0,-21-2-17 0 0,0-1-4 0 0,7 0-47 0 0,-7 0 36 0 0,0 0-8 0 0,15-2-47 0 0,-12 3 7 0 0,9 2 33 0 0,-3-1-38 0 0,-7-1 32 0 0,12 3-32 0 0,-13-4-8 0 0,14-3-3 0 0,-15 3-312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4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3223 0 0,'0'0'4936'0'0,"2"-1"-4782"0"0,30-4 565 0 0,-15 2-157 0 0,0 1 0 0 0,18 0 0 0 0,-8 7-284 0 0,-10 0-131 0 0,5 1-40 0 0,0-4-61 0 0,-11-1-7 0 0,8-1-3 0 0,-1-1-1 0 0,24-4 0 0 0,-25 3-13 0 0,0 0-1 0 0,0 1 1 0 0,20 1-1 0 0,51 14-21 0 0,-6 2 0 0 0,-74-14 0 0 0,0-1 0 0 0,0 0 0 0 0,0-1 0 0 0,14 0 0 0 0,-10-1 0 0 0,7-1 38 0 0,0-1 0 0 0,24-6-1 0 0,6-2 32 0 0,-14 3-58 0 0,-23 6-11 0 0,-1-1 0 0 0,1 1 0 0 0,0 1 0 0 0,-1 0-1 0 0,1 0 1 0 0,0 1 0 0 0,14 3 0 0 0,0 2 0 0 0,27 9 256 0 0,-46-13-242 0 0,-1 0 0 0 0,0 0 1 0 0,0 0-1 0 0,0-1 0 0 0,1 1 0 0 0,-1-2 0 0 0,12-1 0 0 0,-1 0 1 0 0,-8 1 17 0 0,0 0-1 0 0,14-5 0 0 0,11-1 57 0 0,-8 2-78 0 0,1-1 73 0 0,-17 2-25 0 0,2 2 10 0 0,30 4 118 0 0,-38-2-172 0 0,22 1 89 0 0,-16 0-39 0 0,-5-1-10 0 0,4 1-96 0 0,-6 0-218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43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4831 0 0,'0'0'223'0'0,"2"1"-16"0"0,21 6 145 0 0,-1 0-1 0 0,1-1 1 0 0,29 3 0 0 0,8 2-102 0 0,-7 0-92 0 0,-22-6-20 0 0,33 11 1 0 0,-5 5-69 0 0,-1 3 0 0 0,-2 2 0 0 0,0 3 0 0 0,-2 1 1 0 0,-1 4-1 0 0,-1 1 0 0 0,56 51 0 0 0,-97-76-67 0 0,92 82 30 0 0,-80-69-27 0 0,-1 2 0 0 0,23 31-1 0 0,35 63 53 0 0,68 141-1 0 0,45 138 74 0 0,45 182-121 0 0,-210-483 24 0 0,18 116-1 0 0,-36-152 213 0 0,-3 0 0 0 0,-2 0 1 0 0,-3 1-1 0 0,-3-1 0 0 0,-14 101 0 0 0,-9-10 300 0 0,-55 196 0 0 0,-50 51-118 0 0,25-50-93 0 0,-87 254-202 0 0,183-580-88 0 0,-2 0 1 0 0,0-1-1 0 0,-2 0 0 0 0,0-1 0 0 0,-1-1 0 0 0,-2 0 0 0 0,-16 19 1 0 0,18-23 268 0 0,2-1 1 0 0,0 2 0 0 0,0-1 0 0 0,-12 29-1 0 0,12-22-128 0 0,-26 38 0 0 0,24-42-127 0 0,-1 0-29 0 0,0 0 0 0 0,-1-1 1 0 0,-29 26-1 0 0,35-35 13 0 0,3-2-22 0 0,4-3 11 0 0,-1 3-112 0 0,2-5-173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4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6103 0 0,'0'0'1208'0'0,"2"0"-1010"0"0,19 1 213 0 0,0-1 1 0 0,0-1-1 0 0,0 0 1 0 0,24-6 0 0 0,-16 2-78 0 0,40 0 0 0 0,-55 6-265 0 0,0 1 0 0 0,-1 0 0 0 0,17 6 0 0 0,3 0-23 0 0,-1-3-9 0 0,0-2 0 0 0,1 0 1 0 0,53-4-1 0 0,-19-3-10 0 0,-18 0 3 0 0,0 3 0 0 0,52 4 0 0 0,-99-2-29 0 0,13 0 44 0 0,1 0 0 0 0,-1 0 0 0 0,20-3 1 0 0,-31 2-16 0 0,14-4 14 0 0,-13 3-44 0 0,-1 1 17 0 0,16-8 30 0 0,0 1 4 0 0,-18 6-151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1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88 1375 0 0,'2'1'107'0'0,"4"2"-35"0"0,1 0 0 0 0,0-1-1 0 0,1 0 1 0 0,-1 0 0 0 0,0 0-1 0 0,0-1 1 0 0,1 0 0 0 0,-1-1-1 0 0,1 1 1 0 0,9-2 0 0 0,7-2 313 0 0,44-10 0 0 0,-66 12-364 0 0,33-7 226 0 0,0 2-1 0 0,0 2 1 0 0,1 0 0 0 0,0 3-1 0 0,-1 1 1 0 0,67 8 0 0 0,-73-4-98 0 0,1-2 0 0 0,0-1 0 0 0,0-1 0 0 0,0-2 0 0 0,0-1-1 0 0,47-11 1 0 0,89-16 828 0 0,-131 26-788 0 0,0 1 0 0 0,63 5 0 0 0,-69 1-157 0 0,246 13 155 0 0,-131-24 21 0 0,9-5-195 0 0,-119 12-13 0 0,0 2 0 0 0,0 1 0 0 0,36 7 0 0 0,98 28 0 0 0,-153-34 37 0 0,0 0 0 0 0,0 0 0 0 0,0-2-1 0 0,1 1 1 0 0,-1-2 0 0 0,0 0 0 0 0,0-1 0 0 0,1-1-1 0 0,-1 0 1 0 0,0-1 0 0 0,22-7 0 0 0,-19 3 175 0 0,-10 4-146 0 0,-1 0 1 0 0,1 1-1 0 0,0 0 0 0 0,-1 1 1 0 0,1-1-1 0 0,0 1 0 0 0,0 1 1 0 0,9 0-1 0 0,-4 0-23 0 0,1 3-33 0 0,0 0 1 0 0,-1 0 2897 0 0,-17-2-2697 0 0,3 0-200 0 0,0 0 0 0 0,0-1 0 0 0,1 1 0 0 0,-1-1 0 0 0,0 1 0 0 0,0-1 0 0 0,0 0 0 0 0,0 1 0 0 0,0-1 0 0 0,0 0 0 0 0,0 1 0 0 0,0-1 0 0 0,0 0 0 0 0,0 0 0 0 0,0 0 0 0 0,0 0 0 0 0,-1 0 0 0 0,-1 0 5 0 0,-1 1-1 0 0,1-1 1 0 0,-1 1-1 0 0,1-1 1 0 0,-1 0-1 0 0,0-1 1 0 0,1 1-1 0 0,-1-1 1 0 0,1 1-1 0 0,-1-1 1 0 0,1 0-1 0 0,0 0 1 0 0,-1-1-1 0 0,1 1 1 0 0,-4-3-1 0 0,-1 0 36 0 0,0 0 0 0 0,-15-4 0 0 0,21 7-28 0 0,-5-2-3 0 0,0 1 0 0 0,-1 0-1 0 0,1 0 1 0 0,-1 1 0 0 0,1 0-1 0 0,-1 0 1 0 0,1 1 0 0 0,-1 0-1 0 0,0 0 1 0 0,1 0 0 0 0,-14 4-1 0 0,-2-1 153 0 0,-68 2 152 0 0,-173-13 0 0 0,-63 6-324 0 0,269 4 0 0 0,-71 0 32 0 0,-175-20 0 0 0,255 12 28 0 0,-1 3 0 0 0,0 2 0 0 0,-87 9 0 0 0,85-1-59 0 0,-238 18 278 0 0,237-24-262 0 0,-53-2-18 0 0,61-2 1 0 0,0 3 0 0 0,0 1 0 0 0,0 2 0 0 0,-58 12 0 0 0,102-15 0 0 0,-20 4 0 0 0,0 0 0 0 0,-25 0 0 0 0,37-3-48 0 0,8-1-204 0 0,9-10-1744 0 0,3 4 1050 0 0,2-1-28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1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1 645 1839 0 0,'2'0'251'0'0,"7"0"133"0"0,0-1 0 0 0,-1 0 0 0 0,1 0 0 0 0,0-1 0 0 0,-1 0 0 0 0,0-1 0 0 0,1 1 0 0 0,-1-2 0 0 0,0 1 0 0 0,0-1 0 0 0,10-7 0 0 0,28-16 553 0 0,-15 10-745 0 0,-1-1-1 0 0,54-44 1 0 0,-38 23-134 0 0,-24 22 5 0 0,24-26 0 0 0,-40 36-41 0 0,0-1 0 0 0,0 0 0 0 0,-1-1 1 0 0,0 0-1 0 0,-1 1 0 0 0,0-1 0 0 0,0-1 0 0 0,-1 1 0 0 0,4-18 0 0 0,-6 23-2 0 0,0 1-1 0 0,0-1 0 0 0,0 1 0 0 0,-1-1 0 0 0,0 0 0 0 0,1 1 1 0 0,-1-1-1 0 0,0 0 0 0 0,-1 1 0 0 0,0-6 0 0 0,0 1 66 0 0,0 5-44 0 0,0 0-1 0 0,1 1 1 0 0,-1-1-1 0 0,0 0 1 0 0,-1 0-1 0 0,1 0 1 0 0,0 1-1 0 0,-1-1 1 0 0,1 1-1 0 0,-1-1 1 0 0,0 1-1 0 0,0 0 1 0 0,0-1-1 0 0,0 1 1 0 0,0 0-1 0 0,-1 0 1 0 0,1 1-1 0 0,-1-1 1 0 0,1 0-1 0 0,-1 1 1 0 0,-3-2-1 0 0,4 2 37 0 0,-12-1 163 0 0,11 1-183 0 0,2 1-43 0 0,-1-1 0 0 0,1 1 0 0 0,-1 0 0 0 0,1 0-1 0 0,-1-1 1 0 0,1 1 0 0 0,-1 0 0 0 0,0 0 0 0 0,1 0 0 0 0,-1 1 0 0 0,1-1-1 0 0,-1 0 1 0 0,1 0 0 0 0,-1 1 0 0 0,1-1 0 0 0,0 1 0 0 0,-1 0-1 0 0,-1 0 1 0 0,-12 6-14 0 0,12-3 0 0 0,1-1 0 0 0,0-1-3 0 0,0 0-1 0 0,0 0 0 0 0,0 0 0 0 0,0 0 0 0 0,1 0 1 0 0,-1 1-1 0 0,1-1 0 0 0,-1 0 0 0 0,1 1 1 0 0,0 0-1 0 0,0-1 0 0 0,0 1 0 0 0,0-1 1 0 0,0 5-1 0 0,-2 2-20 0 0,2-4 8 0 0,0-1 0 0 0,0 1 0 0 0,1 0 0 0 0,0-1 0 0 0,-1 1 0 0 0,1-1 0 0 0,1 1 0 0 0,-1 0 0 0 0,1-1 0 0 0,0 1 0 0 0,0-1 0 0 0,3 8 0 0 0,2 7 16 0 0,-2-15 0 0 0,0-2 0 0 0,5 8 0 0 0,3-2 0 0 0,-5-5 35 0 0,0-1 0 0 0,0 0 0 0 0,0 0 0 0 0,0 0 0 0 0,1-1 0 0 0,-1 0 0 0 0,0 0 0 0 0,1-1 0 0 0,-1 0 0 0 0,13-1 0 0 0,4-3 267 0 0,45-13 1 0 0,-25 6-177 0 0,-3-4 40 0 0,-9 3-8 0 0,-22 8-134 0 0,0 0 0 0 0,-1-1 0 0 0,1 0 0 0 0,-1 0 0 0 0,0-1 0 0 0,0 0 0 0 0,9-9 0 0 0,-10 7 20 0 0,0 0 0 0 0,-1-1 0 0 0,0 0-1 0 0,0 0 1 0 0,-1-1 0 0 0,0 0-1 0 0,-1 0 1 0 0,0 0 0 0 0,3-12 0 0 0,-7 20-43 0 0,0-1 1 0 0,-1 0 0 0 0,1 1-1 0 0,-1-1 1 0 0,1 0 0 0 0,-1-4-1 0 0,-6-30-2 0 0,5 33-1 0 0,0-2 13 0 0,-1 1 0 0 0,1 0 0 0 0,-1 0 0 0 0,-1 0 0 0 0,-4-10 0 0 0,4 10 0 0 0,2 2-6 0 0,0 1-1 0 0,0 0 1 0 0,0 0 0 0 0,-1 0 0 0 0,1 0 0 0 0,-1 0 0 0 0,1 1 0 0 0,-1-1 0 0 0,0 0-1 0 0,-2-1 1 0 0,-4-5-5 0 0,-1 2 11 0 0,5 5 32 0 0,-3 0-22 0 0,6 1-18 0 0,0 0 0 0 0,0 0-1 0 0,0 0 1 0 0,0 1 0 0 0,0-1 0 0 0,0 0-1 0 0,0 1 1 0 0,0-1 0 0 0,0 0 0 0 0,0 1-1 0 0,0-1 1 0 0,0 1 0 0 0,0 0 0 0 0,0-1 0 0 0,0 1-1 0 0,1-1 1 0 0,-1 1 0 0 0,0 0 0 0 0,0 0-1 0 0,0 1 1 0 0,-12 18-9 0 0,12-19 7 0 0,-2 7-6 0 0,-1 1-1 0 0,1-1 1 0 0,0 1-1 0 0,1 0 1 0 0,0 0-1 0 0,0 0 1 0 0,1 0-1 0 0,0 0 1 0 0,1 0-1 0 0,0 0 1 0 0,0 0-1 0 0,1 0 1 0 0,0 0-1 0 0,1 0 1 0 0,3 11-1 0 0,-4-17 14 0 0,0 0 0 0 0,1 0 0 0 0,-1 0 1 0 0,1 0-1 0 0,0-1 0 0 0,0 1 0 0 0,0 0 0 0 0,0-1 0 0 0,0 1 0 0 0,1-1 0 0 0,-1 0 0 0 0,1 0 0 0 0,0 0 0 0 0,-1 0 0 0 0,4 1 0 0 0,-1 0 26 0 0,0-2-1 0 0,-1 1 1 0 0,1 0 0 0 0,0-1-1 0 0,0 0 1 0 0,0 0 0 0 0,0-1-1 0 0,10 1 1 0 0,4-3 90 0 0,0 0 0 0 0,0-1 0 0 0,0-1 1 0 0,20-7-1 0 0,-37 11-118 0 0,65-22 306 0 0,0-2-1 0 0,-2-3 1 0 0,86-50 0 0 0,-117 56-1344 0 0,-3 1-3866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5727 0 0,'0'2'264'0'0,"16"232"6193"0"0,-14-211-6284 0 0,0 4 515 0 0,3 15 261 0 0,-2 1 1 0 0,-4 53-1 0 0,1-95-872 0 0,0-1-43 0 0,0 1 1 0 0,0-1-1 0 0,0 1 0 0 0,0-1 1 0 0,0 1-1 0 0,0-1 0 0 0,0 1 1 0 0,0-1-1 0 0,0 0 0 0 0,0 1 1 0 0,0-1-1 0 0,0 1 0 0 0,0-1 1 0 0,-1 1-1 0 0,1-1 0 0 0,0 0 1 0 0,0 1-1 0 0,-1-1 0 0 0,1 1 1 0 0,-1-1-78 0 0,0 1 1 0 0,-1-1 0 0 0,1 0-1 0 0,0 1 1 0 0,0-1 0 0 0,0 0-1 0 0,-1 0 1 0 0,1 0 0 0 0,0 0-1 0 0,0 0 1 0 0,-1 0 0 0 0,1 0-1 0 0,0 0 1 0 0,0-1 0 0 0,0 1-1 0 0,-1 0 1 0 0,1-1 0 0 0,0 1-1 0 0,0-1 1 0 0,0 0 0 0 0,0 1-1 0 0,0-1 1 0 0,0 0 0 0 0,0 1-1 0 0,-2-3 1 0 0,1 1-24 0 0,-1 0-249 0 0,1 0 0 0 0,-1 0 0 0 0,1-1 0 0 0,0 0 1 0 0,0 1-1 0 0,0-1 0 0 0,0 0 0 0 0,0 0 0 0 0,0 0 0 0 0,1 0 0 0 0,0 0 1 0 0,-2-6-1 0 0,0 0-1291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11 284 1839 0 0,'0'-2'355'0'0,"-5"-20"3807"0"0,4 17-3717 0 0,-1 0 1 0 0,1 0-1 0 0,0 0 0 0 0,1 0 1 0 0,-1 0-1 0 0,1-1 1 0 0,0 1-1 0 0,0 0 0 0 0,1 0 1 0 0,-1 0-1 0 0,3-6 1 0 0,-1 3-366 0 0,1-4-35 0 0,0 0 1 0 0,10-19-1 0 0,-11 26-2 0 0,0 0 1 0 0,0 1 0 0 0,1-1 0 0 0,0 1 0 0 0,0 0-1 0 0,0 0 1 0 0,1 0 0 0 0,-1 0 0 0 0,1 0-1 0 0,0 1 1 0 0,7-6 0 0 0,8-3-18 0 0,1 1 0 0 0,0 1 0 0 0,0 1 1 0 0,39-12-1 0 0,-51 18 20 0 0,0 1 0 0 0,0 0 0 0 0,0 0 0 0 0,0 1 0 0 0,0 0 0 0 0,1 1 0 0 0,-1 0 0 0 0,15 1 0 0 0,-20 0 17 0 0,1 0 1 0 0,0 0 0 0 0,0 0 0 0 0,-1 0 0 0 0,1 1 0 0 0,-1-1-1 0 0,1 1 1 0 0,-1 0 0 0 0,0 0 0 0 0,0 0 0 0 0,1 1 0 0 0,-2-1 0 0 0,1 1-1 0 0,0 0 1 0 0,0 0 0 0 0,-1 0 0 0 0,0 0 0 0 0,1 0 0 0 0,-1 0-1 0 0,2 6 1 0 0,1 1 85 0 0,0 0-1 0 0,-1 0 1 0 0,-1 0 0 0 0,1 0-1 0 0,-2 1 1 0 0,1-1 0 0 0,-2 1-1 0 0,1 0 1 0 0,-1-1-1 0 0,-2 22 1 0 0,-1-18-76 0 0,-3 6 51 0 0,2-16-101 0 0,0-1 5 0 0,1 2 0 0 0,-4 4 26 0 0,-15 6-3 0 0,12-8-158 0 0,-1-1 0 0 0,0-1-1 0 0,0 0 1 0 0,0 0 0 0 0,-1-1-1 0 0,1-1 1 0 0,-1 0 0 0 0,0 0-1 0 0,0-1 1 0 0,-1 0 0 0 0,-10 0-1 0 0,4 0 16 0 0,13-1 76 0 0,0-1 0 0 0,1 1-1 0 0,-1-1 1 0 0,0 0 0 0 0,0 0-1 0 0,1-1 1 0 0,-1 1 0 0 0,0-1-1 0 0,1 0 1 0 0,-1 0 0 0 0,-4-3-1 0 0,6 5 4 0 0,0-2-19 0 0,-9-8 13 0 0,7 2 19 0 0,3-2-12 0 0,3 6-36 0 0,7-2 36 0 0,3 5 12 0 0,1 1 0 0 0,-1 1 0 0 0,18 5 0 0 0,-25-6 0 0 0,-1 1 0 0 0,1 0 0 0 0,-1 0 0 0 0,1 0 0 0 0,-1 1 0 0 0,0-1 0 0 0,4 5 0 0 0,29 28 279 0 0,44 54-1 0 0,-62-67-211 0 0,-12-15 24 0 0,-1 1-1 0 0,8 14 0 0 0,-10-15-8 0 0,1-1 0 0 0,0 1 0 0 0,0-1 0 0 0,7 8-1 0 0,-10-13 466 0 0,-3 5 501 0 0,-7-14-1100 0 0,8 7-116 0 0,1-1 0 0 0,-1 1 0 0 0,0-1 0 0 0,0 0 0 0 0,1 0 0 0 0,-1 1 0 0 0,1-1 0 0 0,-1-2 0 0 0,1 2-439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2303 0 0,'0'0'11240'0'0,"3"0"-11048"0"0,10-2 26 0 0,-1 0 0 0 0,14-5-1 0 0,-15 3-139 0 0,1 1 0 0 0,-1 1 1 0 0,1 0-1 0 0,0 0 0 0 0,-1 1 0 0 0,1 1 0 0 0,22 2 0 0 0,-10 1-15 0 0,-13-1-43 0 0,0-1 1 0 0,-1 0-1 0 0,1 0 0 0 0,0-1 0 0 0,13-2 0 0 0,-13 1-23 0 0,-9 0-69 0 0,-6 3-2845 0 0,0 0 2547 0 0,-1 0-2930 0 0,-4 0-388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1375 0 0,'-1'1'1644'0'0,"-2"1"-926"0"0,1 0 0 0 0,0 0 0 0 0,1 1 0 0 0,-1-1 0 0 0,0 0 0 0 0,1 1 0 0 0,-3 4 0 0 0,0 13 344 0 0,1 8-30 0 0,-3 31 1521 0 0,2 74 0 0 0,7-105-2250 0 0,-1-20-171 0 0,-1 1-1 0 0,-1 14 1 0 0,1-13-57 0 0,0 19 110 0 0,-6 0 32 0 0,4-19-204 0 0,4 2-26 0 0,-1-3-51 0 0,-1-5 8 0 0,1 3 56 0 0,-1-5 53 0 0,1-1 1 0 0,10 2-44 0 0,3-1-10 0 0,-6-3-10 0 0,0 0-1 0 0,-1-1 1 0 0,1 0 0 0 0,10-3-1 0 0,4-2-1 0 0,7-2 12 0 0,-26 7-1 0 0,0 0 0 0 0,1 1 0 0 0,0-1 0 0 0,-1 1 1 0 0,1 0-1 0 0,0 0 0 0 0,0 1 0 0 0,0-1 0 0 0,-1 1 1 0 0,1 0-1 0 0,0 1 0 0 0,0-1 0 0 0,8 2 0 0 0,-9 0-14 0 0,15 3-30 0 0,-11-5 45 0 0,23 5 0 0 0,-21-3 11 0 0,-9-2 102 0 0,-6-7-3857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7343 0 0,'0'0'6431'0'0,"3"0"-6072"0"0,28 5 331 0 0,1-2-1 0 0,-1-1 1 0 0,61-4 0 0 0,-82 2-653 0 0,111-5 140 0 0,-75 9-2746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58 5407 0 0,'0'0'6419'0'0,"-1"-2"-5927"0"0,-1-5-11 0 0,2 5-10 0 0,-8-7 1184 0 0,0 4-1166 0 0,0 0 0 0 0,0 1 1 0 0,-1 0-1 0 0,-17-5 0 0 0,24 8-349 0 0,0 0-4 0 0,-4-1-91 0 0,-1 1-1 0 0,0-1 1 0 0,1 1-1 0 0,-1 0 1 0 0,-11 1 0 0 0,7-1-30 0 0,-6 1 39 0 0,12 2-53 0 0,2 0 8 0 0,-2 0 5 0 0,0 0 1 0 0,0 1-1 0 0,0-1 1 0 0,1 1-1 0 0,-1 0 1 0 0,0 0-1 0 0,1 1 1 0 0,0-1-1 0 0,0 1 1 0 0,0 0-1 0 0,-6 8 1 0 0,4-3 28 0 0,1 0 0 0 0,1 0 0 0 0,-1 0 0 0 0,-3 12 0 0 0,2-5-27 0 0,2-4-3 0 0,0-1 1 0 0,1 1-1 0 0,1-1 0 0 0,-1 1 0 0 0,2 0 0 0 0,0 0 0 0 0,0 0 1 0 0,1 0-1 0 0,0 0 0 0 0,1 0 0 0 0,1 0 0 0 0,5 21 1 0 0,-5-24-3 0 0,1-1 1 0 0,0 0 0 0 0,1 0 0 0 0,0 0-1 0 0,0 0 1 0 0,0 0 0 0 0,1-1 0 0 0,0 0-1 0 0,1 0 1 0 0,0 0 0 0 0,0-1 0 0 0,0 0-1 0 0,0 0 1 0 0,1 0 0 0 0,0-1 0 0 0,1 0-1 0 0,-1 0 1 0 0,10 4 0 0 0,-7-4 43 0 0,-6-3-33 0 0,0 0-1 0 0,1 0 1 0 0,-1 0 0 0 0,0-1 0 0 0,1 0-1 0 0,0 0 1 0 0,-1 0 0 0 0,6 0 0 0 0,-1 1 10 0 0,-5-1-13 0 0,1 0 1 0 0,-1 0-1 0 0,1-1 0 0 0,-1 0 1 0 0,1 0-1 0 0,-1 0 1 0 0,1 0-1 0 0,-1-1 1 0 0,6-1-1 0 0,-7 2-11 0 0,-1-1-1 0 0,1 0 1 0 0,-1 1-1 0 0,0-1 1 0 0,1 0-1 0 0,-1 0 1 0 0,0 0-1 0 0,0-1 1 0 0,1 1-1 0 0,-1-1 1 0 0,0 1-1 0 0,-1-1 1 0 0,1 1-1 0 0,0-1 1 0 0,0 0-1 0 0,-1 0 1 0 0,1 0-1 0 0,-1 0 1 0 0,1 0-1 0 0,-1 0 1 0 0,0-1-1 0 0,0 1 1 0 0,0 0-1 0 0,0-1 1 0 0,0 1-1 0 0,-1 0 1 0 0,1-1-1 0 0,0-3 1 0 0,-1-2-7 0 0,1 0-1 0 0,-1 0 1 0 0,0 1 0 0 0,-1-1 0 0 0,0 0 0 0 0,0 0-1 0 0,-4-13 1 0 0,3 15-3 0 0,0-2-31 0 0,-1-1 1 0 0,0 1-1 0 0,-1 0 0 0 0,1 0 0 0 0,-2 0 0 0 0,-6-9 0 0 0,11 16 31 0 0,0 0-1 0 0,-1 0 1 0 0,1 1 0 0 0,-1-1-1 0 0,0 0 1 0 0,1 0-1 0 0,-1 1 1 0 0,1-1 0 0 0,-1 0-1 0 0,0 1 1 0 0,0-1-1 0 0,1 0 1 0 0,-1 1-1 0 0,0-1 1 0 0,0 1 0 0 0,0 0-1 0 0,0-1 1 0 0,0 1-1 0 0,0 0 1 0 0,1-1 0 0 0,-1 1-1 0 0,-2 0 1 0 0,-12-5-7 0 0,11 4 9 0 0,1 0 0 0 0,1 0 0 0 0,-1 1 0 0 0,1-1 0 0 0,-1 1 0 0 0,1 0 0 0 0,-1 0 0 0 0,0 0 0 0 0,1 0 0 0 0,-1 0 0 0 0,1 0 0 0 0,-1 1 0 0 0,-3 1 0 0 0,-10 0-9 0 0,14-2-6 0 0,-15 0-14 0 0,6 1 18 0 0,1 1 1 0 0,36-2-44 0 0,3 0 7 0 0,78-2 118 0 0,-85 1-435 0 0,0-2-1 0 0,38-9 1 0 0,-11 4-3129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3679 0 0,'0'0'6156'0'0,"-2"1"-5782"0"0,-17 3 2572 0 0,18-4-2849 0 0,1 0-1 0 0,0 0 1 0 0,-1 0-1 0 0,1 0 1 0 0,-1 0-1 0 0,1 0 1 0 0,0 0-1 0 0,-1 0 0 0 0,1 0 1 0 0,-1 0-1 0 0,1 0 1 0 0,0 0-1 0 0,-1 1 1 0 0,1-1-1 0 0,-1 0 1 0 0,1 0-1 0 0,0 0 1 0 0,-1 1-1 0 0,1-1 0 0 0,0 0 1 0 0,-1 0-1 0 0,1 1 1 0 0,0-1-1 0 0,0 0 1 0 0,-1 1-1 0 0,-3 64 1730 0 0,6 95 0 0 0,0-115-1275 0 0,3 61 302 0 0,-5-104-686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4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20 6911 0 0,'-9'-9'736'0'0,"8"8"-712"0"0,-10-8 1493 0 0,10 9-1491 0 0,1 0 1 0 0,0 0-1 0 0,0 0 0 0 0,-1 0 0 0 0,1 0 0 0 0,0 0 0 0 0,0 0 1 0 0,-1 0-1 0 0,1 0 0 0 0,0 0 0 0 0,0 0 0 0 0,-1 0 0 0 0,1 0 0 0 0,0 0 1 0 0,0 0-1 0 0,0 0 0 0 0,-1 0 0 0 0,1 0 0 0 0,0 0 0 0 0,0 0 0 0 0,-1 1 1 0 0,1-1-1 0 0,0 0 0 0 0,0 0 0 0 0,0 0 0 0 0,-1 0 0 0 0,1 1 1 0 0,0-1-1 0 0,0 0 0 0 0,0 0 0 0 0,0 0 0 0 0,0 1 0 0 0,0-1 0 0 0,-1 0 1 0 0,1 0-1 0 0,0 1 0 0 0,0-1 0 0 0,0 0 0 0 0,0 0 0 0 0,0 0 1 0 0,0 1-1 0 0,0-1 0 0 0,0 0 0 0 0,0 0 0 0 0,0 1 0 0 0,0-1 0 0 0,0 0 1 0 0,0 0-1 0 0,0 1 0 0 0,0-1 0 0 0,-39 247 2264 0 0,31-213-2136 0 0,-1 0 0 0 0,-2-1 0 0 0,-1-1 0 0 0,-2 0-1 0 0,-21 37 1 0 0,35-68-90 0 0,-5 9 1470 0 0,4-10-1526 0 0,1 0-5 0 0,0 1 0 0 0,0-1 0 0 0,0 0 0 0 0,0 1 0 0 0,-1-1 0 0 0,1 1 0 0 0,0-1 0 0 0,0 0 0 0 0,0 1 0 0 0,0-1 0 0 0,0 1 0 0 0,0-1 0 0 0,0 0 0 0 0,0 1 0 0 0,0-1 0 0 0,0 1 0 0 0,0-1 0 0 0,0 0 0 0 0,0 1 0 0 0,1-1 0 0 0,-1 1 0 0 0,1 0 4 0 0,0 1 0 0 0,0-1 0 0 0,0 0-1 0 0,0 0 1 0 0,0 1 0 0 0,0-1 0 0 0,0 0-1 0 0,0 0 1 0 0,1 0 0 0 0,-1 0 0 0 0,0 0 0 0 0,1-1-1 0 0,-1 1 1 0 0,1 0 0 0 0,-1-1 0 0 0,1 1-1 0 0,-1-1 1 0 0,1 1 0 0 0,1-1 0 0 0,1 1 5 0 0,0-1-1 0 0,0 0 1 0 0,0 0 0 0 0,0-1 0 0 0,5 0 0 0 0,-3 0 3 0 0,79-14 184 0 0,137-44 0 0 0,-2-1-56 0 0,-5 14-467 0 0,-147 30 189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20 5551 0 0,'0'0'1450'0'0,"-11"4"5207"0"0,8-2-6520 0 0,-1 0 0 0 0,1 0 0 0 0,0 1 1 0 0,0-1-1 0 0,0 1 0 0 0,0-1 0 0 0,1 1 0 0 0,-1 0 1 0 0,1 0-1 0 0,0 1 0 0 0,0-1 0 0 0,0 0 0 0 0,0 1 0 0 0,0-1 1 0 0,1 1-1 0 0,-1-1 0 0 0,1 1 0 0 0,0 0 0 0 0,0 0 1 0 0,0 4-1 0 0,-2 11 516 0 0,1 1 1 0 0,1 32 0 0 0,1-49-588 0 0,8 74 567 0 0,-7-74-617 0 0,-1 1-1 0 0,1 0 1 0 0,0-1 0 0 0,0 1-1 0 0,0 0 1 0 0,0-1 0 0 0,1 0-1 0 0,-1 1 1 0 0,1-1-1 0 0,0 0 1 0 0,0 0 0 0 0,0 0-1 0 0,0 0 1 0 0,1 0-1 0 0,-1 0 1 0 0,1 0 0 0 0,0-1-1 0 0,0 0 1 0 0,0 1 0 0 0,4 1-1 0 0,3 3-3 0 0,0-1 0 0 0,1-1 0 0 0,0 0 0 0 0,0 0 0 0 0,12 3 0 0 0,-10-5-90 0 0,0-1 0 0 0,-1 1 0 0 0,1-2-1 0 0,0 0 1 0 0,0-1 0 0 0,0 0 0 0 0,0 0 0 0 0,0-2 0 0 0,0 0-1 0 0,0 0 1 0 0,-1-1 0 0 0,1-1 0 0 0,12-5 0 0 0,-17 6-75 0 0,0-1 1 0 0,0 0-1 0 0,-1 0 1 0 0,0-1 0 0 0,1 0-1 0 0,-2 0 1 0 0,1-1 0 0 0,11-13-1 0 0,-14 14 67 0 0,0-1-1 0 0,0 1 1 0 0,0-1 0 0 0,-1 0-1 0 0,0-1 1 0 0,0 1-1 0 0,-1 0 1 0 0,0-1 0 0 0,0 0-1 0 0,0 1 1 0 0,-1-1-1 0 0,1-8 1 0 0,-2 7 101 0 0,0 1 1 0 0,0 0-1 0 0,-1 0 1 0 0,0 0-1 0 0,0 0 1 0 0,-1 0-1 0 0,0 0 0 0 0,0 0 1 0 0,0 0-1 0 0,-1 1 1 0 0,0-1-1 0 0,-1 1 1 0 0,1 0-1 0 0,-1 0 1 0 0,0 0-1 0 0,-8-8 0 0 0,6 7 85 0 0,-1 0-1 0 0,-1 0 0 0 0,1 1 1 0 0,-1 0-1 0 0,0 1 1 0 0,0-1-1 0 0,-1 1 0 0 0,1 1 1 0 0,-1 0-1 0 0,0 0 0 0 0,-15-4 1 0 0,-2 2 347 0 0,-45-6 1 0 0,62 11-411 0 0,1 1 0 0 0,-1 0 0 0 0,0 0 0 0 0,1 1 0 0 0,-1 0 0 0 0,0 1 0 0 0,1 0 0 0 0,0 0 0 0 0,-10 4 0 0 0,10-3-27 0 0,1 0-1 0 0,0 1 1 0 0,0 0 0 0 0,1 0-1 0 0,-1 1 1 0 0,1-1 0 0 0,0 1 0 0 0,-10 11-1 0 0,13-12-172 0 0,1-1-1 0 0,0 0 1 0 0,0 1-1 0 0,0 0 1 0 0,0-1-1 0 0,0 1 1 0 0,1 0-1 0 0,-1 0 0 0 0,1 0 1 0 0,0 0-1 0 0,1 0 1 0 0,-1 0-1 0 0,1 0 1 0 0,-1 1-1 0 0,1-1 1 0 0,0 0-1 0 0,1 0 0 0 0,0 6 1 0 0,2 4-812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3223 0 0,'0'0'6431'0'0,"0"3"-5648"0"0,-4 5-186 0 0,1 1 1 0 0,0 1-1 0 0,1-1 1 0 0,0 0-1 0 0,1 1 1 0 0,-1 15-1 0 0,3 27 637 0 0,3 1-1 0 0,12 58 0 0 0,-11-80-1053 0 0,-2-17-112 0 0,0-1-14 0 0,-1-2-78 0 0,-1-9-159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1 919 0 0,'0'0'11354'0'0,"2"0"-10917"0"0,3 1-255 0 0,0 0 0 0 0,1 0 0 0 0,-1 0 0 0 0,0 1 0 0 0,0 0 0 0 0,0 0 1 0 0,0 0-1 0 0,-1 1 0 0 0,1-1 0 0 0,-1 1 0 0 0,1 0 0 0 0,-1 1 0 0 0,0-1 0 0 0,0 1 0 0 0,6 6 0 0 0,36 44 1122 0 0,43 64 0 0 0,-77-102-1213 0 0,16 17-1 0 0,-4-5-19 0 0,-23-27-39 0 0,8-1-1325 0 0,-4-1 933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7:3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2759 0 0,'0'0'6578'0'0,"2"-14"-2932"0"0,-4 25-3232 0 0,0 1 0 0 0,2 0 0 0 0,-1 0 0 0 0,3 19 0 0 0,10 51 1148 0 0,-2-22-423 0 0,-9-50-1028 0 0,10 96 509 0 0,-9-84-536 0 0,-2 0 0 0 0,-4 37 1 0 0,3-57-6 0 0,2-1-644 0 0,0-1 472 0 0,-1 1 1 0 0,1-1-1 0 0,0 0 0 0 0,-1 1 0 0 0,1-1 1 0 0,-1 0-1 0 0,1 1 0 0 0,-1-1 0 0 0,1 0 0 0 0,0 0 1 0 0,-1 0-1 0 0,1 1 0 0 0,0-1 0 0 0,-1 0 0 0 0,1 0 1 0 0,0 0-1 0 0,0 0 0 0 0,1 0-618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4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15 2759 0 0,'17'-7'1419'0'0,"-16"6"-1292"0"0,0 0-1 0 0,1 0 1 0 0,-1 1-1 0 0,0-1 1 0 0,1 0-1 0 0,-1 1 1 0 0,0-1-1 0 0,1 1 1 0 0,-1 0 0 0 0,1-1-1 0 0,-1 1 1 0 0,1 0-1 0 0,-1 0 1 0 0,1 0-1 0 0,-1 0 1 0 0,1 0-1 0 0,-1 0 1 0 0,1 1 0 0 0,-1-1-1 0 0,1 0 1 0 0,-1 1-1 0 0,0-1 1 0 0,1 1-1 0 0,-1-1 1 0 0,0 1-1 0 0,1 0 1 0 0,-1 0-1 0 0,0-1 1 0 0,0 1 0 0 0,1 0-1 0 0,-1 0 1 0 0,0 0-1 0 0,0 0 1 0 0,0 0-1 0 0,0 1 1 0 0,0-1-1 0 0,-1 0 1 0 0,1 0 0 0 0,0 1-1 0 0,0-1 1 0 0,-1 0-1 0 0,1 1 1 0 0,-1-1-1 0 0,0 1 1 0 0,1 1-1 0 0,4 13 190 0 0,-1 0 0 0 0,-1 1 0 0 0,-1-1 0 0 0,0 1 0 0 0,-1 28 0 0 0,-2-12-148 0 0,-12 63 0 0 0,7-71-124 0 0,-1 0-1 0 0,-1 0 0 0 0,-19 40 1 0 0,-46 65 118 0 0,44-87-89 0 0,-2-1 0 0 0,-50 51 0 0 0,78-89-55 0 0,-17 13 81 0 0,19-17-68 0 0,2-8-1335 0 0,1 1 761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2303 0 0,'0'0'8015'0'0,"-10"11"-6866"0"0,0 6-961 0 0,0-1 0 0 0,1 1 0 0 0,0 1 1 0 0,-6 20-1 0 0,3-8-77 0 0,11-27-109 0 0,-3 13 50 0 0,1 1 12 0 0,3-17-64 0 0,0 1 0 0 0,0-1 0 0 0,0 0 1 0 0,0 1-1 0 0,0-1 0 0 0,0 0 0 0 0,0 0 0 0 0,0 1 1 0 0,0-1-1 0 0,0 0 0 0 0,0 1 0 0 0,0-1 1 0 0,1 0-1 0 0,-1 0 0 0 0,0 1 0 0 0,0-1 1 0 0,0 0-1 0 0,0 0 0 0 0,1 0 0 0 0,-1 1 1 0 0,0-1-1 0 0,0 0 0 0 0,0 0 0 0 0,1 0 0 0 0,-1 1 1 0 0,0-1-1 0 0,0 0 0 0 0,1 0 0 0 0,-1 0 1 0 0,0 0-1 0 0,0 0 0 0 0,1 0 0 0 0,-1 0 1 0 0,0 1-1 0 0,1-1 0 0 0,-1 0 0 0 0,0 0 0 0 0,0 0 1 0 0,1 0-1 0 0,-1 0 0 0 0,0 0 0 0 0,1 0 1 0 0,-1-1-1 0 0,0 1 0 0 0,0 0 0 0 0,1 0 1 0 0,-1 0-2 0 0,33 1-26 0 0,-7-2-6 0 0,0 2 21 0 0,-7-1 12 0 0,-4-1 42 0 0,-13-1-30 0 0,-1 2-9 0 0,0 0 0 0 0,0 0 0 0 0,0-1-1 0 0,-1 1 1 0 0,1 0 0 0 0,0 0 0 0 0,0-1 0 0 0,-1 1 0 0 0,1-1 0 0 0,0 1 0 0 0,0-1 0 0 0,-1 1 0 0 0,1-1 0 0 0,0 1 0 0 0,-1-1 0 0 0,1 0 0 0 0,-1 1 0 0 0,1-1 0 0 0,-1 0 0 0 0,1 1 0 0 0,-1-1 0 0 0,1 0 0 0 0,-1 0 0 0 0,1-1 0 0 0,-1 0-3 0 0,1 1 3 0 0,0 0 0 0 0,-1-1 0 0 0,0 1 0 0 0,1 0 0 0 0,-1 0 0 0 0,0 0-1 0 0,1-1 1 0 0,-1 1 0 0 0,0 0 0 0 0,0-1 0 0 0,0 1 0 0 0,0 0 0 0 0,0 0 0 0 0,0-1 0 0 0,-1 1-1 0 0,1 0 1 0 0,0 0 0 0 0,-1-1 0 0 0,1 1 0 0 0,-1 0 0 0 0,1 0 0 0 0,-1 0 0 0 0,0-2-1 0 0,-1 1 5 0 0,-1-4 14 0 0,0 0-1 0 0,-1 1 1 0 0,0-1-1 0 0,0 1 0 0 0,-1 0 1 0 0,1 0-1 0 0,-1 1 1 0 0,0 0-1 0 0,-11-8 0 0 0,-3 1-57 0 0,-33-15-1 0 0,48 24 13 0 0,-7-3-107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2303 0 0,'0'0'1168'0'0,"1"2"-98"0"0,9 20 199 0 0,-2 0 0 0 0,0 0 0 0 0,-1 1 0 0 0,6 36 0 0 0,2 7 150 0 0,-5-23-846 0 0,12 38 452 0 0,-21-79-882 0 0,0 1-1 0 0,-1-1 1 0 0,0 0-1 0 0,0 1 0 0 0,1-1 1 0 0,-2 5-1 0 0,0-4 681 0 0,-2-12-784 0 0,3 6-293 0 0,0 1-1 0 0,0-1 1 0 0,0 1 0 0 0,1-1 0 0 0,-1 1-1 0 0,1-1 1 0 0,0 1 0 0 0,0-1 0 0 0,1-1-1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103 420 5983 0 0,'0'0'751'0'0,"-2"2"-71"0"0,0 0-407 0 0,-29 39 3317 0 0,27-36-3371 0 0,0-1-1 0 0,-1 1 1 0 0,1-1 0 0 0,-1 0-1 0 0,0-1 1 0 0,-8 6-1 0 0,-14 8-875 0 0</inkml:trace>
  <inkml:trace contextRef="#ctx0" brushRef="#br0" timeOffset="1">335 159 2759 0 0,'-2'1'299'0'0,"-4"3"213"0"0,4-3 725 0 0,1 0-618 0 0,-6 2-55 0 0,6-2 517 0 0,-1-1-570 0 0,1 0-282 0 0,-1 0 0 0 0,1 0 0 0 0,-1 0 0 0 0,1 0 0 0 0,-1 0 0 0 0,1 0 0 0 0,-1-1-1 0 0,1 1 1 0 0,-3-2 0 0 0,2 2 19 0 0,1-2-186 0 0,-1 0-1 0 0,1 1 0 0 0,0-1 1 0 0,0 0-1 0 0,0 0 0 0 0,0 0 1 0 0,0 0-1 0 0,0 0 0 0 0,0-2 1 0 0,0-4-23 0 0,1 1 1 0 0,0 0 0 0 0,0 0-1 0 0,0 0 1 0 0,1 0 0 0 0,0 0 0 0 0,1-1-1 0 0,3-10 1 0 0,-4 15-27 0 0,0 1 0 0 0,-1 0 0 0 0,1 0 0 0 0,0 0 0 0 0,0 0 1 0 0,1 0-1 0 0,-1 0 0 0 0,0 0 0 0 0,1 0 0 0 0,1-2 0 0 0,2-2 8 0 0,2-2 59 0 0,2 0 16 0 0,2 1-16 0 0,2 0-64 0 0,-11 6-16 0 0,0 0 0 0 0,0 0 0 0 0,0 0 0 0 0,0 0 0 0 0,0 0 0 0 0,0 1 0 0 0,0-1 0 0 0,1 1 0 0 0,-1-1 0 0 0,0 1 0 0 0,0 0 0 0 0,0 0 0 0 0,4 0 0 0 0,1 1 0 0 0,6 1 0 0 0,-9 0 34 0 0,0 0-1 0 0,0 0 1 0 0,0 0-1 0 0,0 1 1 0 0,-1 0-1 0 0,1 0 1 0 0,-1 0-1 0 0,1 0 1 0 0,-1 0-1 0 0,0 1 0 0 0,0-1 1 0 0,-1 1-1 0 0,1 0 1 0 0,2 5-1 0 0,0 1 83 0 0,0 1 0 0 0,-1 0-1 0 0,0 0 1 0 0,4 17-1 0 0,-7-21-67 0 0,0 0 0 0 0,0 0-1 0 0,0-1 1 0 0,-1 1-1 0 0,0 0 1 0 0,-1 0 0 0 0,0 0-1 0 0,0-1 1 0 0,0 1 0 0 0,-1 0-1 0 0,1-1 1 0 0,-2 1-1 0 0,-3 7 1 0 0,-1 1 57 0 0,-2-1 0 0 0,0 0 0 0 0,0 0 0 0 0,-14 13 0 0 0,20-22-31 0 0,0-3-48 0 0,-14 9 14 0 0,-17 5 74 0 0,31-13-83 0 0,-15 5 12 0 0,8-4-43 0 0,4 3-10 0 0,6-7 7 0 0,-1 1 1 0 0,1-1-1 0 0,0 0 1 0 0,0 1-1 0 0,-1-1 1 0 0,1 0-1 0 0,0 1 1 0 0,-1-1-1 0 0,1 0 1 0 0,0 1-1 0 0,0-1 1 0 0,0 1-1 0 0,0-1 1 0 0,-1 0-1 0 0,1 1 1 0 0,0-1-1 0 0,0 1 1 0 0,0-1-1 0 0,0 1 1 0 0,0-1-1 0 0,0 0 1 0 0,0 1-1 0 0,0-1 1 0 0,0 1-1 0 0,0-1 1 0 0,0 1-1 0 0,3-1 11 0 0,-1 0 0 0 0,0 0 0 0 0,0-1 0 0 0,1 1 0 0 0,-1 0 0 0 0,0-1 0 0 0,0 0 0 0 0,0 1 0 0 0,0-1 0 0 0,3-2 0 0 0,26-10 54 0 0,35-21 0 0 0,9-4-44 0 0,-62 33-18 0 0,0 2 0 0 0,6-2 25 0 0,-16 5-12 0 0,14 0 24 0 0,-13 1 6 0 0,3 1-22 0 0,-5-2 64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75 116 1839 0 0,'0'0'83'0'0,"-1"2"-6"0"0,-36 77 8090 0 0,9-22-5718 0 0,26-51-2283 0 0,0-1 0 0 0,1 1-1 0 0,-1 0 1 0 0,1 0 0 0 0,1-1 0 0 0,-1 12-1 0 0,1-16-159 0 0,0-1-1 0 0,0 1 0 0 0,0 0 0 0 0,0 0 0 0 0,0 0 1 0 0,1-1-1 0 0,-1 1 0 0 0,0 0 0 0 0,0 0 1 0 0,1-1-1 0 0,-1 1 0 0 0,0 0 0 0 0,1-1 0 0 0,-1 1 1 0 0,2 1-1 0 0,-1 0-1 0 0,6 9 7 0 0,3-3 32 0 0,4 1-32 0 0,-9-8-4 0 0,0-2 49 0 0,3 1 8 0 0,-3 0 0 0 0,3-4 2 0 0,-7 4-57 0 0,0-1 1 0 0,0 0 0 0 0,0 1 0 0 0,0-1-1 0 0,0 0 1 0 0,0 0 0 0 0,0 0 0 0 0,0 0-1 0 0,-1 0 1 0 0,1 0 0 0 0,0 0 0 0 0,-1 0 0 0 0,1 0-1 0 0,-1 0 1 0 0,1 0 0 0 0,-1-1 0 0 0,1 1-1 0 0,-1-2 1 0 0,1 1 13 0 0,0-1 1 0 0,-1 0-1 0 0,1 1 0 0 0,-1-1 0 0 0,0 0 1 0 0,0 1-1 0 0,0-1 0 0 0,-1-3 0 0 0,-10-29 49 0 0,4 17-34 0 0,-5-24 0 0 0,9 33-38 0 0,3 7 0 0 0,-1 0 0 0 0,0-1 0 0 0,1 1 0 0 0,-1-1 0 0 0,1 1 0 0 0,0-1 0 0 0,0 1 0 0 0,0-1 0 0 0,0 1 0 0 0,0-1 0 0 0,0 1 0 0 0,1-1 0 0 0,-1 1 0 0 0,3-5 0 0 0,-2 1-9 0 0,0 1 0 0 0,1-1-1 0 0,0 1 1 0 0,1-1 0 0 0,-1 1-1 0 0,1 0 1 0 0,0 0 0 0 0,0 0-1 0 0,1 0 1 0 0,-1 1 0 0 0,7-7-1 0 0,-6 9-68 0 0,-3 2 72 0 0,0 0-1 0 0,0 0 1 0 0,0 0 0 0 0,0 0 0 0 0,1 0 0 0 0,-1 0 0 0 0,0 0 0 0 0,0 0 0 0 0,0 0 0 0 0,0 0 0 0 0,0 1 0 0 0,0-1 0 0 0,0 0-1 0 0,0 1 1 0 0,0-1 0 0 0,0 1 0 0 0,0-1 0 0 0,0 1 0 0 0,0-1 0 0 0,1 2 0 0 0,1 1-9 0 0,5 2 55 0 0,0 1 1 0 0,-1-1-1 0 0,1 2 1 0 0,-1-1-1 0 0,-1 1 0 0 0,1 0 1 0 0,-1 1-1 0 0,-1-1 1 0 0,1 1-1 0 0,-1 0 0 0 0,-1 1 1 0 0,5 9-1 0 0,-5-8 42 0 0,-1 0-1 0 0,0 0 1 0 0,-1 0-1 0 0,0 1 1 0 0,0-1-1 0 0,-1 1 0 0 0,0-1 1 0 0,-1 1-1 0 0,-1-1 1 0 0,-1 14-1 0 0,2-22 687 0 0,0-4-698 0 0,1-16 4 0 0,0 0 0 0 0,1 0 0 0 0,1 0 0 0 0,1 0 0 0 0,7-20 0 0 0,38-85-1017 0 0,-20 56-4064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9:29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2303 0 0,'0'0'9326'0'0,"2"-17"-8362"0"0,5 3-743 0 0,0 1 1 0 0,1 1 0 0 0,1-1 0 0 0,0 2 0 0 0,16-17-1 0 0,-22 24-199 0 0,1-1-1 0 0,0 2 1 0 0,0-1 0 0 0,1 0-1 0 0,5-3 1 0 0,-4 3 0 0 0,0 0 42 0 0,-4 3 12 0 0,5-2-60 0 0,2 0-16 0 0,1 2 0 0 0,0 1 0 0 0,4 2 0 0 0,-10 0 0 0 0,-2 0 0 0 0,7 3 0 0 0,-7-4 0 0 0,0 0 0 0 0,-1 0 0 0 0,1 0 1 0 0,0 0-1 0 0,-1 0 0 0 0,1 1 0 0 0,-1-1 0 0 0,0 0 0 0 0,1 1 0 0 0,-1 0 0 0 0,0-1 0 0 0,0 1 0 0 0,0-1 0 0 0,0 1 0 0 0,1 3 0 0 0,0 0 10 0 0,0-2 2 0 0,-1 0 0 0 0,0-1 0 0 0,0 1 1 0 0,0 0-1 0 0,-1 0 0 0 0,1 0 0 0 0,-1 0 0 0 0,0 0 1 0 0,1 0-1 0 0,-1 0 0 0 0,0 0 0 0 0,-1 5 0 0 0,0-3 13 0 0,0-1-1 0 0,0 1 1 0 0,0-1 0 0 0,-1 1-1 0 0,1-1 1 0 0,-5 9 0 0 0,-1-1 12 0 0,2-2 2 0 0,0-1 0 0 0,-11 14 0 0 0,9-14 16 0 0,5-6-25 0 0,-1 0-1 0 0,1 0 1 0 0,-1 0 0 0 0,0 0 0 0 0,0 0-1 0 0,-4 2 1 0 0,2 0 71 0 0,-14 4 79 0 0,5-4 255 0 0,12-5-359 0 0,-5 0 395 0 0,13-5-461 0 0,1 0-10 0 0,0 1 0 0 0,1 1 0 0 0,1 1 0 0 0,8 0 0 0 0,3 4 0 0 0,-15-2 0 0 0,-1 1-4 0 0,0 0 0 0 0,0 0-1 0 0,0 1 1 0 0,0-1 0 0 0,0 1 0 0 0,0 0-1 0 0,-1 0 1 0 0,1 0 0 0 0,-1 1-1 0 0,1-1 1 0 0,-1 1 0 0 0,0 0 0 0 0,4 4-1 0 0,-2 0 3 0 0,0-1 0 0 0,0 1 0 0 0,0 0 0 0 0,-1 0 0 0 0,6 14 0 0 0,-9-18 9 0 0,0-1-1 0 0,0 1 1 0 0,0 0-1 0 0,0-1 0 0 0,-1 1 1 0 0,1 0-1 0 0,-1 0 1 0 0,1-1-1 0 0,-1 1 0 0 0,0 0 1 0 0,0 0-1 0 0,-1 0 1 0 0,1-1-1 0 0,0 1 1 0 0,-1 0-1 0 0,0 0 0 0 0,1-1 1 0 0,-1 1-1 0 0,0 0 1 0 0,-1-1-1 0 0,-1 4 1 0 0,3-5 3 0 0,-2 2 53 0 0,1 0 0 0 0,-1-1 0 0 0,0 1 0 0 0,0 0 0 0 0,0-1 0 0 0,0 0 0 0 0,-1 1 0 0 0,1-1 0 0 0,0 0 0 0 0,-1 0 0 0 0,0 0 0 0 0,1 0 0 0 0,-1-1 0 0 0,0 1 0 0 0,0-1 0 0 0,0 0 0 0 0,-5 2 0 0 0,3-2 48 0 0,-1 0 1 0 0,1 0-1 0 0,-1-1 1 0 0,1 1-1 0 0,0-1 1 0 0,-1 0-1 0 0,1-1 0 0 0,0 0 1 0 0,-10-2-1 0 0,13 2-51 0 0,-3-2-36 0 0,-3-1 24 0 0,8 3-48 0 0,-10-7 21 0 0,4-2-115 0 0,1 4-967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3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1 3279 0 0,'0'0'1103'0'0,"-2"1"-952"0"0,-26 26 561 0 0,0 2-1 0 0,-36 49 1 0 0,39-47-485 0 0,-181 230 421 0 0,-48 21-485 0 0,241-268-150 0 0,-9 9 26 0 0,-33 45 0 0 0,45-53-27 0 0,1-1-1 0 0,0 1 1 0 0,1 1 0 0 0,-10 30-1 0 0,12-26-11 0 0,7-16 0 0 0,0 1 0 0 0,0 8 0 0 0,4-1 11 0 0,3-1 32 0 0,2-3-33 0 0,-6-7-11 0 0,-1 0-1 0 0,1-1 0 0 0,0 1 0 0 0,-1-1 0 0 0,1 1 1 0 0,-1-1-1 0 0,1 0 0 0 0,0 0 0 0 0,-1-1 0 0 0,1 1 1 0 0,-1-1-1 0 0,1 0 0 0 0,0 0 0 0 0,-1 0 0 0 0,0 0 0 0 0,5-3 1 0 0,7-3-10 0 0,0-1 0 0 0,15-10 0 0 0,-28 16 10 0 0,332-257 186 0 0,-110 77 92 0 0,-10 27-267 0 0,-180 129-26 0 0,0-2 1 0 0,31-34-1 0 0,17-15-9 0 0,-26 30 25 0 0,-50 43-10 0 0,-7 16-54 0 0,-2-4 55 0 0,0 0 0 0 0,0-1 0 0 0,0 1 0 0 0,-1-1 0 0 0,0 0 0 0 0,-1 0 0 0 0,1-1 0 0 0,-1 1 1 0 0,-10 8-1 0 0,-8 14-20 0 0,-34 52 5 0 0,-96 124-80 0 0,79-121 93 0 0,-116 142-42 0 0,37-8 53 0 0,115-156 0 0 0,-48 111 0 0 0,66-132 22 0 0,10-23 4 0 0,-12 32 1 0 0,21-48 94 0 0,1-2-100 0 0,1 1 0 0 0,-1-1 0 0 0,0 1-1 0 0,0-1 1 0 0,1 0 0 0 0,-1 1 0 0 0,0-1 0 0 0,0 0-1 0 0,1 0 1 0 0,-1 1 0 0 0,0-1 0 0 0,1 0-1 0 0,-1 0 1 0 0,0 1 0 0 0,1-1 0 0 0,-1 0 0 0 0,1 0-1 0 0,-1 0 1 0 0,0 0 0 0 0,1 0 0 0 0,-1 0 0 0 0,1 1-1 0 0,-1-1 1 0 0,0 0 0 0 0,1 0 0 0 0,-1 0-1 0 0,1 0 1 0 0,14 0 601 0 0,-7-4-578 0 0,1 1 0 0 0,-1-1 0 0 0,0-1 0 0 0,0 0 0 0 0,13-11 0 0 0,36-35 19 0 0,-44 39-22 0 0,64-66 164 0 0,50-44 238 0 0,15 0-93 0 0,136-128-153 0 0,58-66-80 0 0,-276 266-125 0 0,195-151-72 0 0,-241 191 54 0 0,2 0-1 0 0,31-15 0 0 0,-46 25-53 0 0,1 8-212 0 0,-2-7 288 0 0,1 0 1 0 0,-1-1 0 0 0,0 1 0 0 0,0 0-1 0 0,1 0 1 0 0,-1-1 0 0 0,0 1 0 0 0,0 0-1 0 0,0 0 1 0 0,0-1 0 0 0,0 1 0 0 0,0 0 0 0 0,0 0-1 0 0,0 0 1 0 0,-5 12-32 0 0,0 0 0 0 0,0 0 0 0 0,-1-1 0 0 0,-15 22 0 0 0,6-8 7 0 0,-224 348 28 0 0,218-347 2 0 0,-190 261 71 0 0,84-99 3 0 0,-88 122 83 0 0,188-275-145 0 0,-119 163 57 0 0,145-197 58 0 0,4-3-21 0 0,7-1-25 0 0,-1-1-1 0 0,0 0 1 0 0,1 0-1 0 0,-1-1 1 0 0,-1-1-1 0 0,1 1 1 0 0,15-12 0 0 0,57-50 32 0 0,-71 57-115 0 0,31-29 16 0 0,37-46-1 0 0,32-49 44 0 0,13-16-21 0 0,133-108-38 0 0,-73 79 0 0 0,19-23-32 0 0,-144 149 16 0 0,105-74 0 0 0,-152 119 16 0 0,-4 6-9 0 0,-6 6-11 0 0,-5 7-14 0 0,4-11 33 0 0,-106 214 525 0 0,49-102-208 0 0,0 2-75 0 0,-95 197 49 0 0,23 10-53 0 0,119-291-192 0 0,0 0-1 0 0,-7 52 1 0 0,16-62-34 0 0,3-18-8 0 0,-2-3-3 0 0,0 0 0 0 0,0 0 0 0 0,0 0 0 0 0,0 0-1 0 0,1 0 1 0 0,-1 0 0 0 0,0 0 0 0 0,0 0 0 0 0,0 0 0 0 0,0 1-1 0 0,0-1 1 0 0,0 0 0 0 0,0 0 0 0 0,0 0 0 0 0,1 0 0 0 0,-1 0-1 0 0,0 0 1 0 0,0 0 0 0 0,0 0 0 0 0,0 0 0 0 0,0 0 0 0 0,0 1-1 0 0,0-1 1 0 0,0 0 0 0 0,0 0 0 0 0,0 0 0 0 0,0 0 0 0 0,0 0-1 0 0,0 0 1 0 0,0 1 0 0 0,0-1 0 0 0,0 0 0 0 0,0 0 0 0 0,0 0-1 0 0,0 0 1 0 0,0 0 0 0 0,0 0 0 0 0,0 0 0 0 0,0 1-1 0 0,0-1 1 0 0,0 0 0 0 0,0 0 0 0 0,0 0 0 0 0,0 0 0 0 0,0 0-1 0 0,0 1 1 0 0,11-5-704 0 0,0-4 260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1 300 2303 0 0,'0'0'290'0'0,"2"-1"372"0"0,19-8 850 0 0,-2 1-507 0 0,-1 0 0 0 0,0-1 0 0 0,-1-1 0 0 0,26-19-1 0 0,-29 19-550 0 0,-1 1-1 0 0,18-10 0 0 0,13-7 255 0 0,0-4-361 0 0,0 3-1 0 0,2 2 0 0 0,67-27 1 0 0,-95 45-301 0 0,1 1 0 0 0,20-3 0 0 0,-28 7-35 0 0,1 0 32 0 0,-3 1-53 0 0,-7 0-87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3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1839 0 0,'0'0'8152'0'0,"-2"1"-7832"0"0,-9 6 73 0 0,1 0-1 0 0,1 1 1 0 0,-1 0-1 0 0,2 1 0 0 0,-1 0 1 0 0,1 0-1 0 0,-7 11 0 0 0,-21 22 181 0 0,30-38-482 0 0,4 0-69 0 0,-5 8 68 0 0,6-8-47 0 0,-2 4-15 0 0,3-6 226 0 0,1 0-164 0 0,6 4 39 0 0,-6-4 20 0 0,2-2 3 0 0,13-3 90 0 0,20-5-40 0 0,-27 6-201 0 0,0 1 0 0 0,0 0 0 0 0,0 1 0 0 0,0 0 0 0 0,1 0 0 0 0,-1 1 0 0 0,0 0 0 0 0,0 1 0 0 0,0-1 0 0 0,-1 2 0 0 0,13 4 0 0 0,-8-4-1 0 0,2 1 0 0 0,-3-1 11 0 0,-10-2 42 0 0,-2-3 13 0 0,1-1-39 0 0,-1 2-25 0 0,0 0 0 0 0,0 0 0 0 0,0 0 0 0 0,0-1 1 0 0,0 1-1 0 0,0 0 0 0 0,0 0 0 0 0,0 0 0 0 0,0-1 0 0 0,-1 1 1 0 0,1 0-1 0 0,0 0 0 0 0,-1 0 0 0 0,1 0 0 0 0,-1-1 1 0 0,1 1-1 0 0,-1 0 0 0 0,0 0 0 0 0,-1-1 0 0 0,-10-17 9 0 0,-2-2 12 0 0,2 2-137 0 0,0-1-1 0 0,-10-24 1 0 0,12 24-1170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1375 0 0,'0'0'8064'0'0,"1"2"-7614"0"0,47 183 6228 0 0,-44-153-5801 0 0,-3-15-1431 0 0,2 0-3957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5351 0 0,'0'0'2404'0'0,"1"2"-2020"0"0,6 21 300 0 0,-7-21-322 0 0,0 12 622 0 0,1-5-449 0 0,-1 0 1 0 0,1 0 0 0 0,1-1 0 0 0,0 1 0 0 0,4 13-1 0 0,-5-20-509 0 0,0 0-1 0 0,-1 0 0 0 0,1 0 0 0 0,0 0 1 0 0,0 0-1 0 0,0-1 0 0 0,0 1 1 0 0,0 0-1 0 0,0 0 0 0 0,1-1 0 0 0,-1 1 1 0 0,1-1-1 0 0,-1 0 0 0 0,1 1 1 0 0,-1-1-1 0 0,1 0 0 0 0,0 0 1 0 0,0 0-1 0 0,1 1 0 0 0,0-1-3 0 0,0 0-1 0 0,-1-1 0 0 0,1 0 1 0 0,-1 1-1 0 0,1-1 1 0 0,-1 0-1 0 0,1 0 0 0 0,0 0 1 0 0,-1-1-1 0 0,1 1 1 0 0,-1-1-1 0 0,1 1 0 0 0,2-2 1 0 0,3-1-1 0 0,0 0 0 0 0,-1-1 1 0 0,1 0-1 0 0,-1 0 0 0 0,0-1 1 0 0,0 0-1 0 0,11-11 0 0 0,-11 9-82 0 0,-1 0 0 0 0,0 0-1 0 0,-1 0 1 0 0,6-10 0 0 0,-10 13 18 0 0,-2-6 32 0 0,-2-3 11 0 0,-6 3 11 0 0,2 6 19 0 0,-1 1-1 0 0,0 0 1 0 0,-1 0 0 0 0,1 0-1 0 0,0 1 1 0 0,-1 1 0 0 0,-14-2-1 0 0,-55-4 243 0 0,69 7-272 0 0,1 5-38 0 0,6-4-156 0 0,1 9-4106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1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1375 0 0,'0'0'6375'0'0,"0"-2"-6095"0"0,0-7 2068 0 0,0 2-311 0 0,-2 28-1227 0 0,2 1-1 0 0,1 0 0 0 0,5 37 1 0 0,1-14-95 0 0,14 46 0 0 0,-18-79-692 0 0,-2-7 20 0 0,0 5-46 0 0,-1-8-73 0 0,-1 3 15 0 0,1 1-3173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5063 0 0,'0'0'4912'0'0,"2"0"-4184"0"0,5 0-424 0 0,-1-1-1 0 0,1 0 1 0 0,-1-1-1 0 0,1 0 1 0 0,-1 0-1 0 0,0 0 0 0 0,7-4 1 0 0,4-2 121 0 0,22-15 1 0 0,-4-4-38 0 0,-29 21-344 0 0,1 0 1 0 0,0 1-1 0 0,0-1 0 0 0,1 1 1 0 0,0 1-1 0 0,0-1 0 0 0,0 2 1 0 0,0-1-1 0 0,0 1 1 0 0,10-3-1 0 0,-16 6-25 0 0,10 0-1126 0 0,-9 0 696 0 0,-4 5-2023 0 0,1-3 2521 0 0,-1 0-1 0 0,0 1 1 0 0,1-1-1 0 0,-1 0 0 0 0,-2 4 1 0 0,-5 14 707 0 0,6-14-642 0 0,1 0-1 0 0,0 0 1 0 0,1 0 0 0 0,-1 0-1 0 0,1 0 1 0 0,0 0 0 0 0,1 0-1 0 0,-1 0 1 0 0,1 1 0 0 0,0-1-1 0 0,1 0 1 0 0,-1-1 0 0 0,1 1 0 0 0,1 0-1 0 0,-1 0 1 0 0,1-1 0 0 0,0 0-1 0 0,0 1 1 0 0,0-1 0 0 0,6 6-1 0 0,-5-8-80 0 0,0-1-43 0 0,-1-1 1 0 0,1 1-1 0 0,0-1 1 0 0,0 0-1 0 0,0 0 1 0 0,0 0-1 0 0,0 0 0 0 0,0-1 1 0 0,4 1-1 0 0,-5-2-6 0 0,0 1-1 0 0,0-1 0 0 0,0 0 1 0 0,0 0-1 0 0,0 0 0 0 0,0 0 1 0 0,4-3-1 0 0,1 1 16 0 0,-2 0-7 0 0,-5 2-26 0 0,0 1-1 0 0,0 0 1 0 0,1-1 0 0 0,-1 1-1 0 0,0-1 1 0 0,0 1 0 0 0,0-1 0 0 0,0 1-1 0 0,0-1 1 0 0,0 0 0 0 0,0 0-1 0 0,0 1 1 0 0,0-1 0 0 0,0 0-1 0 0,0 0 1 0 0,-1 0 0 0 0,1 0 0 0 0,0 0-1 0 0,-1 0 1 0 0,1 0 0 0 0,1-3-1 0 0,5-10-11 0 0,-3 3-51 0 0,0-5 41 0 0,-6 11 19 0 0,1 2 1 0 0,-1-2-7 0 0,0 0-1 0 0,1 0 1 0 0,-2 0-1 0 0,1 0 0 0 0,-1 0 1 0 0,0 1-1 0 0,0-1 1 0 0,0 1-1 0 0,0-1 1 0 0,-1 1-1 0 0,1 1 0 0 0,-1-1 1 0 0,0 0-1 0 0,-1 1 1 0 0,1 0-1 0 0,-1 0 1 0 0,1 0-1 0 0,-1 0 1 0 0,0 1-1 0 0,0 0 0 0 0,0 0 1 0 0,-10-2-1 0 0,4 2-4 0 0,-5 3-44 0 0,12 1 52 0 0,1 1-8 0 0,-2-2-4 0 0,3 0 1 0 0,0-1 0 0 0,0 1-1 0 0,1 0 1 0 0,-1 0 0 0 0,0 0 0 0 0,0 0 0 0 0,1 0 0 0 0,-1 1 0 0 0,0-1 0 0 0,1 0 0 0 0,-1 1-1 0 0,1-1 1 0 0,0 1 0 0 0,-1-1 0 0 0,1 1 0 0 0,-1 2 0 0 0,2-3-173 0 0,-1-1 0 0 0,1 1 1 0 0,0-1-1 0 0,0 1 0 0 0,-1-1 1 0 0,1 1-1 0 0,0 0 0 0 0,0-1 0 0 0,0 1 1 0 0,0-1-1 0 0,0 1 0 0 0,0 0 1 0 0,0-1-1 0 0,0 1 0 0 0,0 0 0 0 0,0-1 1 0 0,0 1-1 0 0,0-1 0 0 0,1 2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5871 0 0,'0'0'2680'0'0,"2"-2"-2344"0"0,17-20 792 0 0,-18 20-848 0 0,0 1-249 0 0,-1 1 0 0 0,0-1 0 0 0,1 0 0 0 0,-1 1 0 0 0,0-1 0 0 0,1 0-1 0 0,-1 1 1 0 0,1-1 0 0 0,-1 1 0 0 0,1-1 0 0 0,-1 1 0 0 0,1-1 0 0 0,0 1-1 0 0,0-2 1 0 0,0 2 31 0 0,0 0-1 0 0,-1-1 0 0 0,1 1 1 0 0,-1-1-1 0 0,1 1 1 0 0,0-1-1 0 0,-1 1 1 0 0,0-1-1 0 0,1 0 0 0 0,-1 1 1 0 0,1-1-1 0 0,-1 1 1 0 0,0-1-1 0 0,1-1 0 0 0,18-12 883 0 0,-17 12-814 0 0,-1 2-108 0 0,0 0 0 0 0,0-1 1 0 0,0 1-1 0 0,0 0 1 0 0,0-1-1 0 0,0 1 1 0 0,0 0-1 0 0,0-1 0 0 0,0 1 1 0 0,0-1-1 0 0,0 0 1 0 0,0 1-1 0 0,-1-1 0 0 0,2 0 1 0 0,2-2 38 0 0,0 0 0 0 0,0 0 0 0 0,0 1 0 0 0,7-4 0 0 0,9-3-6 0 0,-7 5 16 0 0,2 0 3 0 0,-10 3-31 0 0,4 0-22 0 0,-5 1 22 0 0,3 0-22 0 0,-4 0 22 0 0,5 1-22 0 0,-7 0 13 0 0,1-1-1 0 0,-1 0 1 0 0,1 1 0 0 0,-1-1 0 0 0,0 1-1 0 0,1-1 1 0 0,-1 1 0 0 0,1-1 0 0 0,-1 1-1 0 0,0 0 1 0 0,1 0 0 0 0,-1 0 0 0 0,0 0-1 0 0,0 0 1 0 0,0 0 0 0 0,0 0 0 0 0,0 0-1 0 0,0 0 1 0 0,0 1 0 0 0,0-1 0 0 0,0 0-1 0 0,-1 1 1 0 0,1-1 0 0 0,0 1 0 0 0,-1-1-1 0 0,1 0 1 0 0,-1 1 0 0 0,0-1 0 0 0,1 1-1 0 0,-1-1 1 0 0,0 1 0 0 0,0 0 0 0 0,0-1-1 0 0,0 3 1 0 0,-1 6 65 0 0,0-1 0 0 0,-1 1-1 0 0,0-1 1 0 0,-4 14 0 0 0,3-12-59 0 0,-1 0-30 0 0,3-10-10 0 0,1 0 0 0 0,0 0 0 0 0,-1 1 0 0 0,1-1 0 0 0,-1 0 0 0 0,0 0 0 0 0,1 0 0 0 0,-1 0 0 0 0,0 0-1 0 0,0 0 1 0 0,1 0 0 0 0,-1 0 0 0 0,0 0 0 0 0,0-1 0 0 0,-1 2 0 0 0,-1 0 12 0 0,-23 20 41 0 0,24-19-53 0 0,2-2 0 0 0,-1 0 0 0 0,0 0 0 0 0,1 0 0 0 0,-1-1 0 0 0,0 1 0 0 0,0 0 0 0 0,0 0 0 0 0,1 0 0 0 0,-1-1 0 0 0,0 1 0 0 0,0-1 0 0 0,0 1 0 0 0,0 0 0 0 0,-2 0 0 0 0,-7 4 0 0 0,-1 1 0 0 0,1 2 0 0 0,0-3 0 0 0,2 0 11 0 0,6-4 444 0 0,9-15-310 0 0,-5 11-136 0 0,15-8-5 0 0,-6 4-4 0 0,9 0 0 0 0,-14 7 0 0 0,-2 1 0 0 0,13 0 0 0 0,-14 1 0 0 0,-1 0 0 0 0,3-1 0 0 0,-4 0 0 0 0,0-1 0 0 0,1 1 0 0 0,-1-1 0 0 0,0 1 0 0 0,0 0 0 0 0,0 0 0 0 0,1-1 0 0 0,-1 1 0 0 0,0 0 0 0 0,0 0 0 0 0,0 0 0 0 0,0 0 0 0 0,-1 0 0 0 0,1 1 0 0 0,0-1 0 0 0,0 0 0 0 0,0 2 0 0 0,2 1 1 0 0,-1 0 0 0 0,0 0 0 0 0,0 0 0 0 0,0 0-1 0 0,0 0 1 0 0,-1 1 0 0 0,1-1 0 0 0,-1 0 0 0 0,0 1-1 0 0,-1-1 1 0 0,1 1 0 0 0,-1 7 0 0 0,0-4 52 0 0,0-6-41 0 0,0-1-1 0 0,-1 1 1 0 0,1-1-1 0 0,0 0 1 0 0,-1 1-1 0 0,1-1 1 0 0,-1 0-1 0 0,1 0 0 0 0,-1 1 1 0 0,0-1-1 0 0,1 0 1 0 0,-1 0-1 0 0,0 0 1 0 0,0 0-1 0 0,-1 2 1 0 0,-2 1 46 0 0,2-1-20 0 0,0 1 0 0 0,0-1 1 0 0,0 0-1 0 0,-1-1 0 0 0,1 1 0 0 0,-1 0 1 0 0,1 0-1 0 0,-1-1 0 0 0,0 0 1 0 0,0 0-1 0 0,0 1 0 0 0,0-2 1 0 0,-1 1-1 0 0,1 0 0 0 0,0-1 1 0 0,-1 1-1 0 0,1-1 0 0 0,-1 0 1 0 0,0 0-1 0 0,1-1 0 0 0,-1 1 1 0 0,-6 0-1 0 0,7-2 5 0 0,-5-1-21 0 0,5 2 26 0 0,2 0-109 0 0,0-1-1 0 0,0 1 1 0 0,0 0-1 0 0,0 0 1 0 0,0 0-1 0 0,0 0 1 0 0,0-1-1 0 0,0 1 1 0 0,0 0-1 0 0,0-1 1 0 0,0 1-1 0 0,1-1 1 0 0,-1 1-1 0 0,0-1 1 0 0,0 1-1 0 0,0-1 1 0 0,0-1-1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9:4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2759 0 0,'0'0'6175'0'0,"-5"10"-5030"0"0,3 6-324 0 0,-3 21 1726 0 0,5-32-2379 0 0,0 0 1 0 0,0 0-1 0 0,1 0 0 0 0,0 0 0 0 0,0 0 0 0 0,0-1 0 0 0,0 1 1 0 0,1 0-1 0 0,0-1 0 0 0,0 1 0 0 0,0-1 0 0 0,1 0 1 0 0,-1 0-1 0 0,5 5 0 0 0,-5-6-137 0 0,0-1 0 0 0,1 0 0 0 0,-1 1 0 0 0,1-1 1 0 0,0-1-1 0 0,0 1 0 0 0,-1 0 0 0 0,1-1 0 0 0,0 1 0 0 0,0-1 1 0 0,0 0-1 0 0,1 0 0 0 0,-1 0 0 0 0,0 0 0 0 0,0-1 0 0 0,0 1 0 0 0,1-1 1 0 0,-1 0-1 0 0,0 0 0 0 0,1 0 0 0 0,4-1 0 0 0,2 0 7 0 0,0-1-1 0 0,0 0 1 0 0,0 0-1 0 0,0-1 1 0 0,-1-1-1 0 0,12-5 0 0 0,-18 8-39 0 0,-1-1 0 0 0,1 1 0 0 0,-1-1 0 0 0,1 0 0 0 0,-1 0 0 0 0,0 0 0 0 0,0 0 0 0 0,0 0 0 0 0,0 0 0 0 0,0-1 0 0 0,0 1-1 0 0,-1-1 1 0 0,1 1 0 0 0,-1-1 0 0 0,0 0 0 0 0,1 1 0 0 0,-1-1 0 0 0,-1 0 0 0 0,1 0 0 0 0,0 0 0 0 0,-1 0 0 0 0,1 0-1 0 0,-1 0 1 0 0,0 0 0 0 0,0-5 0 0 0,0 5 2 0 0,-1-1-1 0 0,1 0 1 0 0,-1 1-1 0 0,0-1 1 0 0,0 1-1 0 0,0 0 1 0 0,-1-1-1 0 0,1 1 0 0 0,-1 0 1 0 0,0 0-1 0 0,0 0 1 0 0,0 0-1 0 0,-4-5 1 0 0,2 4 2 0 0,0 0 0 0 0,0 1 0 0 0,-1 0 0 0 0,1-1 0 0 0,-1 1 0 0 0,0 1 0 0 0,0-1 0 0 0,-7-2 0 0 0,4 2 9 0 0,-1 0 0 0 0,0 1-1 0 0,0 0 1 0 0,1 0 0 0 0,-1 1-1 0 0,0 1 1 0 0,0-1-1 0 0,0 1 1 0 0,0 1 0 0 0,-17 2-1 0 0,5 5-778 0 0,13-3-128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3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1375 0 0,'0'0'3192'0'0,"2"-1"-2920"0"0,12-6 476 0 0,0 2 0 0 0,1-1 0 0 0,16-3 0 0 0,22-8 324 0 0,-15 4-689 0 0,0 2 0 0 0,0 1-1 0 0,1 2 1 0 0,1 2 0 0 0,-1 1-1 0 0,63 1 1 0 0,-92 4-243 0 0,5 1-34 0 0,8 3 164 0 0,-21-4-201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4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1839 0 0,'0'0'7232'0'0,"-1"2"-6810"0"0,-3 7-148 0 0,-1 0 0 0 0,0-1 0 0 0,-1 0 0 0 0,0 0 0 0 0,-8 8 0 0 0,-11 16 83 0 0,15-18-172 0 0,0-1 0 0 0,-2 0 0 0 0,-13 13 0 0 0,24-25 468 0 0,2 1-586 0 0,6 5-41 0 0,1-2 1 0 0,11 0 16 0 0,-6 0 0 0 0,1 0-22 0 0,-1 1 22 0 0,0-1-33 0 0,6 3-1 0 0,-15-7-34 0 0,10 1-103 0 0,-10-1 62 0 0,5 5 42 0 0,-6-3-19 0 0,2 6 44 0 0,-3-7 158 0 0,-3-23 64 0 0,1 17-128 0 0,0 0-1 0 0,0-1 1 0 0,-1 1 0 0 0,1-1-1 0 0,-3-6 1 0 0,-6-23 225 0 0,0-10-92 0 0,7 33-218 0 0,0 0-10 0 0,2 1-10 0 0,0 8-46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8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80 2303 0 0,'0'0'907'0'0,"0"-2"-759"0"0,0-4-224 0 0,0 0 543 0 0,0 0-1 0 0,0 0 1 0 0,-1 0 0 0 0,1 0-1 0 0,-1 0 1 0 0,0 0 0 0 0,-4-9-1 0 0,5 14-418 0 0,-1 0 1 0 0,0 0-1 0 0,0 0 0 0 0,0 0 0 0 0,0 0 0 0 0,0 0 0 0 0,0 0 0 0 0,0 0 0 0 0,-1 0 0 0 0,1 0 0 0 0,0 1 0 0 0,0-1 0 0 0,-1 1 0 0 0,1-1 0 0 0,0 1 0 0 0,-1-1 1 0 0,1 1-1 0 0,0 0 0 0 0,-1-1 0 0 0,1 1 0 0 0,-1 0 0 0 0,1 0 0 0 0,0 0 0 0 0,-1 0 0 0 0,-1 1 0 0 0,-4 0-37 0 0,-1 0-1 0 0,1 0 0 0 0,-9 3 1 0 0,13-3 35 0 0,-135 42 528 0 0,88-25-134 0 0,-89 30 579 0 0,127-42-956 0 0,12-6-59 0 0,0 0 0 0 0,0 0 0 0 0,0 0-1 0 0,0 0 1 0 0,-1 1 0 0 0,1-1 0 0 0,0 0-1 0 0,0 0 1 0 0,0 0 0 0 0,0 0 0 0 0,0 0-1 0 0,0 1 1 0 0,0-1 0 0 0,0 0-1 0 0,0 0 1 0 0,0 0 0 0 0,0 0 0 0 0,0 1-1 0 0,0-1 1 0 0,0 0 0 0 0,0 0 0 0 0,0 0-1 0 0,0 0 1 0 0,0 0 0 0 0,0 1 0 0 0,0-1-1 0 0,0 0 1 0 0,0 0 0 0 0,0 0 0 0 0,0 0-1 0 0,0 1 1 0 0,0-1 0 0 0,0 0 0 0 0,1 0-1 0 0,16 11 254 0 0,-8-7-229 0 0,36 19 247 0 0,-17-10-213 0 0,51 35-1 0 0,-70-41-61 0 0,9 5 0 0 0,-1 1 0 0 0,0 1 0 0 0,24 26 0 0 0,-40-38 0 0 0,0 0 0 0 0,1-1 0 0 0,-1 1 0 0 0,0 0 0 0 0,0 0 0 0 0,-1 0 0 0 0,1-1 0 0 0,0 1 0 0 0,-1 0 0 0 0,1 0 0 0 0,-1 0 0 0 0,1 0 0 0 0,-1 5 0 0 0,-2 2 0 0 0,1-5 20 0 0,-1-1-1 0 0,1 0 0 0 0,-1 0 0 0 0,0 0 1 0 0,0-1-1 0 0,0 1 0 0 0,0 0 1 0 0,0-1-1 0 0,-1 1 0 0 0,1-1 0 0 0,-1 0 1 0 0,0 0-1 0 0,-3 3 0 0 0,0-2 56 0 0,1-1-1 0 0,0 1 0 0 0,-1-1 0 0 0,0 0 1 0 0,0-1-1 0 0,1 1 0 0 0,-8 0 0 0 0,1-1 34 0 0,0 0 0 0 0,1-1 0 0 0,-1 0 0 0 0,0-1 0 0 0,1-1 0 0 0,-1 1 0 0 0,-16-6 0 0 0,21 5-97 0 0,5 2-6 0 0,-1-1 1 0 0,0 0-1 0 0,1 0 0 0 0,0 0 1 0 0,-1 0-1 0 0,1 0 0 0 0,-1-1 1 0 0,1 1-1 0 0,-2-2 0 0 0,-5-5-34 0 0,8 6-71 0 0,0 0-15 0 0,1 1-179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4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1839 0 0,'0'0'9992'0'0,"1"-2"-9769"0"0,12-28 613 0 0,-10 25-814 0 0,-3 2-10 0 0,1 1 0 0 0,0 0 1 0 0,0 0-1 0 0,0 0 0 0 0,0 0 1 0 0,0 0-1 0 0,0 0 0 0 0,2-2 1 0 0,10-11-13 0 0,-5 5 0 0 0,0 1 0 0 0,1 1 0 0 0,-1 0 0 0 0,0 1 11 0 0,-5 5 32 0 0,7-4-33 0 0,2-1-10 0 0,1 2 0 0 0,0 0 0 0 0,3 0 0 0 0,-2 3 0 0 0,0 6 12 0 0,-4 2 47 0 0,-7-2 6 0 0,4 6-1 0 0,-2 3 0 0 0,-4-11-53 0 0,0 1-1 0 0,0-1 0 0 0,-1 0 1 0 0,1 1-1 0 0,-1-1 1 0 0,0 1-1 0 0,1-1 0 0 0,-1 0 1 0 0,0 1-1 0 0,-1-1 0 0 0,1 4 1 0 0,-1 0 7 0 0,1-5-7 0 0,0 0 0 0 0,0 1 0 0 0,0-1 0 0 0,0 0 1 0 0,0 1-1 0 0,0-1 0 0 0,-1 0 0 0 0,1 1 0 0 0,0-1 0 0 0,-1 0 0 0 0,1 1 0 0 0,-1-1 1 0 0,0 1-1 0 0,-3 7 64 0 0,0 0 0 0 0,-3 15 0 0 0,3-15-27 0 0,1 1-36 0 0,-3 0-1 0 0,1-1 32 0 0,3-7-43 0 0,1 0 1 0 0,-1 1 0 0 0,0-1 0 0 0,0 0 0 0 0,0 0 0 0 0,0-1-1 0 0,0 1 1 0 0,0 0 0 0 0,-1-1 0 0 0,1 1 0 0 0,0-1 0 0 0,-6 2-1 0 0,8-2 0 0 0,-9 3 0 0 0,1 0 11 0 0,5-2 32 0 0,-4-1-33 0 0,2-5-20 0 0,5 2-33 0 0,7-5 32 0 0,4 1 11 0 0,0-1 0 0 0,2 2 0 0 0,0 1 0 0 0,1 4 0 0 0,1 3 0 0 0,0 0 0 0 0,-1 1 0 0 0,-2 2 0 0 0,-3 4 0 0 0,-3 2 0 0 0,-3 1 0 0 0,-4-10 0 0 0,1 1 0 0 0,0-1 0 0 0,-1 0-1 0 0,1 0 1 0 0,-1 1 0 0 0,0-1 0 0 0,0 0 0 0 0,0 0-1 0 0,-1 0 1 0 0,1 0 0 0 0,-1 0 0 0 0,-2 4 0 0 0,-5 4 3 0 0,0 0 0 0 0,-13 11 0 0 0,16-15 1 0 0,-3 1 39 0 0,0 0-33 0 0,-4 1-12 0 0,9-8 4 0 0,2-1 9 0 0,-2 0 32 0 0,-5-3-43 0 0,0 2-55 0 0,8 1 14 0 0,0-1 1 0 0,0 1-1 0 0,0 0 0 0 0,0-1 0 0 0,1 1 1 0 0,-1 0-1 0 0,0-1 0 0 0,0 1 1 0 0,1-1-1 0 0,-1 1 0 0 0,0-1 1 0 0,0 1-1 0 0,1-1 0 0 0,-1 0 0 0 0,0 1 1 0 0,1-1-1 0 0,-1 0 0 0 0,1 1 1 0 0,-1-1-1 0 0,0-1 0 0 0,1 1-197 0 0,-1-1-885 0 0,-2-7 484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4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40 1375 0 0,'0'0'354'0'0,"0"2"848"0"0,-1 15 4311 0 0,0-1-3461 0 0,-1 17-170 0 0,2-31-1598 0 0,1 0-11 0 0,1 1-221 0 0,-1 1-1 0 0,1-1 0 0 0,0 0 0 0 0,0 0 1 0 0,0 0-1 0 0,0 0 0 0 0,1 0 0 0 0,-1-1 1 0 0,1 1-1 0 0,0-1 0 0 0,0 0 1 0 0,-1 1-1 0 0,1-1 0 0 0,1 0 0 0 0,-1-1 1 0 0,0 1-1 0 0,0-1 0 0 0,1 1 0 0 0,-1-1 1 0 0,1 0-1 0 0,3 1 0 0 0,-2-1-35 0 0,0 0 0 0 0,0-1 0 0 0,0 1 0 0 0,-1-1 0 0 0,1 0 0 0 0,0 0 0 0 0,8-1 0 0 0,17-2 19 0 0,-22 3-9 0 0,3-2 3 0 0,3-5-31 0 0,-10 6 2 0 0,22-12-21 0 0,-25 13 7 0 0,0-1-1 0 0,0 0 1 0 0,-1 1 0 0 0,1-1-1 0 0,0 0 1 0 0,0 0 0 0 0,-1 0-1 0 0,1 0 1 0 0,-1 0 0 0 0,1 0-1 0 0,-1 1 1 0 0,1-1 0 0 0,-1 0-1 0 0,0-1 1 0 0,1 1-1 0 0,-1 0 1 0 0,0 0 0 0 0,0-2-1 0 0,1-19-10 0 0,-1 20 22 0 0,0 1-1 0 0,0 0 0 0 0,0-1 0 0 0,-1 1 1 0 0,1 0-1 0 0,-1 0 0 0 0,1 0 0 0 0,-1 0 1 0 0,1 0-1 0 0,-1 0 0 0 0,0 0 0 0 0,1 0 1 0 0,-1 0-1 0 0,-1-1 0 0 0,-2-3 3 0 0,1 0 5 0 0,1 0 0 0 0,-1 0 0 0 0,0 1 0 0 0,0-1 0 0 0,-1 1 0 0 0,1 0 0 0 0,-1 0 0 0 0,0 0 0 0 0,0 0 0 0 0,0 1 0 0 0,-1-1 0 0 0,1 1 0 0 0,-1 0 0 0 0,0 1 0 0 0,-8-4 0 0 0,10 4 11 0 0,-1 1 0 0 0,0-1 0 0 0,1 1 0 0 0,-1 0 0 0 0,0 0 0 0 0,0 1 0 0 0,1-1-1 0 0,-1 1 1 0 0,0 0 0 0 0,0 0 0 0 0,-7 0 0 0 0,8 1-4 0 0,1 0 0 0 0,-1 0-1 0 0,0 0 1 0 0,1 0 0 0 0,0 0 0 0 0,-1 1 0 0 0,1-1-1 0 0,0 1 1 0 0,-1-1 0 0 0,1 1 0 0 0,0 0 0 0 0,0 0 0 0 0,0 0-1 0 0,1 0 1 0 0,-1 0 0 0 0,0 0 0 0 0,-2 5 0 0 0,-8 17-1 0 0,7-12-988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4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2303 0 0,'0'0'6904'0'0,"1"3"-6653"0"0,25 102 3913 0 0,0 0-2075 0 0,-16-71-1633 0 0,-4-13-220 0 0,9 23 0 0 0,-10-31-166 0 0,-2 1 19 0 0,-1-3-1 0 0,-2-9 61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0:4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7711 0 0,'0'0'934'0'0,"3"-1"-370"0"0,39-13 1617 0 0,21-9 539 0 0,-34 11-2530 0 0,1 1 1 0 0,0 1-1 0 0,1 2 1 0 0,48-6-1 0 0,-74 13-337 0 0,0 1 1 0 0,-1 0-1 0 0,1 1 0 0 0,0-1 1 0 0,8 3-1 0 0,1-1-437 0 0,-12-1 385 0 0,-3 0-751 0 0,0 0 977 0 0,0 0-1 0 0,0 0 0 0 0,0 0 0 0 0,0 1 0 0 0,0-1 1 0 0,-1-1-1 0 0,1 1 0 0 0,0 0 0 0 0,-1 0 0 0 0,-2 1 1 0 0,-12 9 750 0 0,14-9-679 0 0,0 1 0 0 0,1 0 0 0 0,-1 0 0 0 0,1 1 0 0 0,-1-1 1 0 0,1 0-1 0 0,0 0 0 0 0,0 1 0 0 0,0-1 0 0 0,1 1 0 0 0,-1-1 0 0 0,1 1 0 0 0,0-1 0 0 0,0 4 0 0 0,0-2-19 0 0,1 0-1 0 0,-1-1 1 0 0,1 1 0 0 0,0-1 0 0 0,0 1 0 0 0,1-1-1 0 0,-1 0 1 0 0,1 1 0 0 0,0-1 0 0 0,4 7 0 0 0,5 3-33 0 0,-7-12-33 0 0,0-1 0 0 0,-1 1-3 0 0,1 0 0 0 0,-1-1 0 0 0,1 1 1 0 0,0-1-1 0 0,-1 0 0 0 0,1 0 0 0 0,0 0 1 0 0,0 0-1 0 0,0-1 0 0 0,0 0 0 0 0,0 0 1 0 0,0 0-1 0 0,0 0 0 0 0,7-2 0 0 0,-2 0 10 0 0,0 0 1 0 0,0-1-1 0 0,0 0 0 0 0,0 0 0 0 0,10-7 0 0 0,-9 4-20 0 0,-2-2 0 0 0,2-7-32 0 0,-9 10 12 0 0,-1 2 6 0 0,1-9 0 0 0,-2 8 19 0 0,1 0 0 0 0,-1 1 0 0 0,-1-1 0 0 0,1 0 0 0 0,0 1 0 0 0,-1-1 0 0 0,0 1 0 0 0,1 0 0 0 0,-1 0 0 0 0,-1-1 0 0 0,1 1 0 0 0,0 0 0 0 0,-5-4 0 0 0,2 3 7 0 0,0-1 0 0 0,0 1 0 0 0,0 0 0 0 0,-1 0 1 0 0,1 0-1 0 0,-11-4 0 0 0,14 7 5 0 0,-1 1 0 0 0,1-1 0 0 0,-1 1 0 0 0,1 0 0 0 0,-1-1 0 0 0,1 1 0 0 0,-5 1 0 0 0,-2-1 55 0 0,5 0-13 0 0,-7 6-148 0 0,5-3 86 0 0,4 1-3293 0 0,-4 7-2986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0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4 919 0 0,'3'-3'10736'0'0,"4"11"-10343"0"0,-1 1-1 0 0,0 0 0 0 0,-1 1 0 0 0,0-1 0 0 0,4 13 1 0 0,17 55 1345 0 0,-17-45-1286 0 0,-7-27-398 0 0,-2-4-32 0 0,6 21 201 0 0,-1-1-134 0 0,-5-19 51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0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2759 0 0,'0'0'7294'0'0,"2"-1"-6805"0"0,12-7 253 0 0,-1 0-329 0 0,-1 1 1 0 0,2 0-1 0 0,-1 1 1 0 0,1 0-1 0 0,22-5 1 0 0,1 3 22 0 0,-34 6-410 0 0,26 1 94 0 0,-20 1-61 0 0,-7 0-20 0 0,-23 6-3678 0 0,20-6 3000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08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1839 0 0,'0'0'448'0'0,"0"2"1063"0"0,-2 36 6109 0 0,1-25-6418 0 0,2 1 0 0 0,2 18 1 0 0,-2-29-1003 0 0,-2 1-30 0 0,5 7-63 0 0,1-1 61 0 0,-4-8 68 0 0,12 7-49 0 0,-5-5-166 0 0,-8-4-18 0 0,1 0 0 0 0,-1 0 0 0 0,1 0 0 0 0,-1 0 0 0 0,1 1 0 0 0,-1-1 0 0 0,1 0 1 0 0,0-1-1 0 0,-1 1 0 0 0,1 0 0 0 0,-1 0 0 0 0,1 0 0 0 0,-1 0 0 0 0,1 0 0 0 0,-1 0 0 0 0,1-1 0 0 0,-1 1 0 0 0,1 0 0 0 0,-1 0 0 0 0,1-1 0 0 0,-1 1 1 0 0,0 0-1 0 0,2-2 0 0 0,-1 1 30 0 0,7-4-23 0 0,1-2-10 0 0,7-9 1 0 0,-8 9-7 0 0,18-7-137 0 0,-20 10 101 0 0,12 0 16 0 0,-7 2 26 0 0,1 4 0 0 0,-9-1-3 0 0,-1 0-3 0 0,0 0 0 0 0,0 0 0 0 0,0 0 0 0 0,0 0 0 0 0,-1 0 0 0 0,1 0 0 0 0,-1 0 0 0 0,1 0 0 0 0,-1 1 0 0 0,3 1 0 0 0,3 4 3 0 0,-3-4-7 0 0,-1-1 0 0 0,0 1 0 0 0,0 0 0 0 0,0 1 0 0 0,4 5 0 0 0,-2 0 6 0 0,-1 0 0 0 0,6 17 0 0 0,-5-7 34 0 0,-6-13-12 0 0,0-2-6 0 0,0 0 18 0 0,0 1 0 0 0,0-1-1 0 0,0 1 1 0 0,0-1 0 0 0,-1 1-1 0 0,1-1 1 0 0,-1 0 0 0 0,0 0-1 0 0,0 0 1 0 0,-1 0 0 0 0,1 0 0 0 0,-1 0-1 0 0,0-1 1 0 0,0 1 0 0 0,0-1-1 0 0,-1 0 1 0 0,1 0 0 0 0,-1 0-1 0 0,1 0 1 0 0,-1 0 0 0 0,0-1-1 0 0,0 0 1 0 0,0 0 0 0 0,-1 0 0 0 0,-7 2-1 0 0,-1 0 40 0 0,9-3-52 0 0,1 0 1 0 0,0 0 0 0 0,0 0 0 0 0,-1 0 0 0 0,1 0-1 0 0,-1-1 1 0 0,1 0 0 0 0,0 0 0 0 0,-1 0-1 0 0,1 0 1 0 0,-1 0 0 0 0,1-1 0 0 0,-4 0 0 0 0,-10-6-320 0 0,15 6 128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08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2303 0 0,'0'0'7895'0'0,"0"2"-7494"0"0,-3 21 671 0 0,3-21-744 0 0,-1 1-6 0 0,-2 13 303 0 0,0 2 1 0 0,0 23-1 0 0,3-33-514 0 0,0-1 0 0 0,0 1 0 0 0,1 0 0 0 0,0-1 0 0 0,0 1 0 0 0,1-1 0 0 0,0 0-1 0 0,5 13 1 0 0,-1-9-99 0 0,2-2-1 0 0,-5-6 32 0 0,4 1-19 0 0,-4-3-12 0 0,-1-1-1 0 0,0 1 1 0 0,0-1 0 0 0,0 0 0 0 0,0 0 0 0 0,1 0 0 0 0,-1 0 0 0 0,0 0 0 0 0,0 0 0 0 0,0-1 0 0 0,1 1 0 0 0,-1-1 0 0 0,0 1 0 0 0,0-1 0 0 0,0 0-1 0 0,0 0 1 0 0,0 0 0 0 0,3-2 0 0 0,4-3-189 0 0,0-1-1 0 0,0 0 1 0 0,15-16-1 0 0,-23 22 168 0 0,3-3-124 0 0,-1-2 65 0 0,3-10-76 0 0,-4 13 130 0 0,0-16-56 0 0,-2 3 55 0 0,-3 12 17 0 0,1 2 0 0 0,-8-17-1 0 0,7 12 0 0 0,-1-1 0 0 0,0 1 0 0 0,-7-9 0 0 0,5 7 8 0 0,-12-13 48 0 0,17 21-24 0 0,0 0-1 0 0,0 0 0 0 0,0 0 1 0 0,0 0-1 0 0,0 0 0 0 0,0 1 1 0 0,0-1-1 0 0,0 0 0 0 0,-1 1 1 0 0,1-1-1 0 0,0 0 1 0 0,0 1-1 0 0,0-1 0 0 0,-1 1 1 0 0,1 0-1 0 0,0-1 0 0 0,-1 1 1 0 0,1 0-1 0 0,-2 0 0 0 0,-1 0 94 0 0,2 0-60 0 0,0-1 0 0 0,0 1 0 0 0,0 1 0 0 0,1-1 1 0 0,-1 0-1 0 0,0 0 0 0 0,0 1 0 0 0,0-1 0 0 0,0 1 0 0 0,0-1 0 0 0,0 1 0 0 0,1 0 0 0 0,-1 0 0 0 0,0 0 0 0 0,1 0 0 0 0,-1 0 0 0 0,0 0 0 0 0,1 0 0 0 0,-3 3 0 0 0,1-1-108 0 0,1 0-1 0 0,-1 0 0 0 0,1 1 1 0 0,-1-1-1 0 0,1 1 1 0 0,0-1-1 0 0,-1 5 0 0 0,-1 4-708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3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5671 0 0,'0'0'4576'0'0,"1"1"-4289"0"0,6 20 432 0 0,-1 1-1 0 0,-1-1 1 0 0,4 33 0 0 0,0-1 331 0 0,18 118 978 0 0,-28-160-2154 0 0,-3-16-483 0 0,4 4 574 0 0,-2 0-1068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3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3223 0 0,'0'0'7610'0'0,"0"3"-7277"0"0,8 79 2153 0 0,-5-46-1305 0 0,0-1-866 0 0,2 29 1188 0 0,-4-8-7065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5983 0 0,'0'0'1658'0'0,"1"-1"-1341"0"0,53-9 264 0 0,-28 5 215 0 0,28-3-1 0 0,66 5 214 0 0,-30 1-930 0 0,-62 3-28 0 0,-15 0-29 0 0,1-1 0 0 0,25-2 0 0 0,-29 2-707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3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1839 0 0,'0'0'8898'0'0,"3"0"-8414"0"0,5-2-207 0 0,0 0-1 0 0,-1-1 1 0 0,1 0 0 0 0,-1 0 0 0 0,0-1 0 0 0,1 0 0 0 0,10-8 0 0 0,45-24 286 0 0,-37 26-483 0 0,-13 5-69 0 0,-2 3 42 0 0,-8 2 11 0 0,-2 6 1 0 0,1-2-65 0 0,-2 15 86 0 0,-2-2 18 0 0,1-13 8 0 0,0 1-1 0 0,0-1 1 0 0,1 1 0 0 0,0-1-1 0 0,0 1 1 0 0,0-1 0 0 0,2 9-1 0 0,1-2-37 0 0,2 1 0 0 0,3 0-58 0 0,3-2-5 0 0,2-5 42 0 0,-11-5-38 0 0,0 1-1 0 0,0-1 1 0 0,0 0-1 0 0,0 0 1 0 0,0 0 0 0 0,0 0-1 0 0,0 0 1 0 0,3 0-1 0 0,-1-1 24 0 0,0-1 0 0 0,1 1-1 0 0,-1-1 1 0 0,0 0 0 0 0,8-4 0 0 0,-8 4-5 0 0,-2 0-20 0 0,1 1-1 0 0,-1-1 1 0 0,0 0 0 0 0,0 0 0 0 0,0 0 0 0 0,0 0-1 0 0,0 0 1 0 0,0-1 0 0 0,2-2 0 0 0,2-5 42 0 0,-2-1-45 0 0,-2 0-10 0 0,-2 9 0 0 0,0 2 0 0 0,0-1 0 0 0,0 0 0 0 0,0 0 0 0 0,0 1 0 0 0,0-1 0 0 0,0 0 0 0 0,0 1 0 0 0,0-1 0 0 0,0 0 0 0 0,-1 0 0 0 0,1 1 0 0 0,0-1 0 0 0,0 0 0 0 0,-1 1 0 0 0,1-1 0 0 0,-1 0 0 0 0,1 1 0 0 0,0-1 0 0 0,-1 1 0 0 0,1-1 0 0 0,-1 1 0 0 0,1-1 0 0 0,-1 1 0 0 0,0-1 0 0 0,0 0 0 0 0,-1-1-1 0 0,0 0 7 0 0,1 1-1 0 0,-1-1 0 0 0,0 0 1 0 0,0 1-1 0 0,0-1 1 0 0,0 1-1 0 0,0 0 0 0 0,0 0 1 0 0,0 0-1 0 0,0 0 1 0 0,0 0-1 0 0,-1 0 1 0 0,-4-1-1 0 0,0 0 23 0 0,-28-5-3 0 0,19 6-196 0 0,16 0 75 0 0,-1 1 0 0 0,1 0 1 0 0,-1 0-1 0 0,0 0 0 0 0,1 0 1 0 0,-1 0-1 0 0,0 0 1 0 0,1 0-1 0 0,-1 0 0 0 0,1 0 1 0 0,-1 0-1 0 0,0 1 0 0 0,1-1 1 0 0,-1 0-1 0 0,1 0 0 0 0,-1 0 1 0 0,0 1-1 0 0,1-1 1 0 0,-1 0-1 0 0,0 2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3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1839 0 0,'0'0'9140'0'0,"0"3"-8658"0"0,-1 34 1095 0 0,1 12 676 0 0,8 79-1 0 0,-6-117-2158 0 0,3 33 147 0 0,-5-33-161 0 0,0 2 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4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 5551 0 0,'0'0'506'0'0,"-1"1"-342"0"0,-2 3 195 0 0,0 0 0 0 0,1 0 1 0 0,-1 0-1 0 0,1 0 0 0 0,0 1 0 0 0,0-1 1 0 0,1 1-1 0 0,0 0 0 0 0,0-1 0 0 0,0 1 1 0 0,-1 8-1 0 0,1-2 122 0 0,0 1 0 0 0,1-1 1 0 0,0 1-1 0 0,2 11 0 0 0,0-13-332 0 0,0-1 0 0 0,0 0 0 0 0,1 0 0 0 0,1 0 0 0 0,-1 0 0 0 0,1 0 0 0 0,1-1 0 0 0,5 10 0 0 0,-3-7-148 0 0,-2-7-1 0 0,6 2 10 0 0,-8-5 15 0 0,0 0 0 0 0,1 0 1 0 0,-1 0-1 0 0,1 0 0 0 0,-1 0 1 0 0,1-1-1 0 0,0 0 0 0 0,-1 1 0 0 0,1-1 1 0 0,-1-1-1 0 0,1 1 0 0 0,0 0 0 0 0,-1-1 1 0 0,1 0-1 0 0,-1 0 0 0 0,1 0 0 0 0,-1 0 1 0 0,0-1-1 0 0,6-2 0 0 0,5-4 12 0 0,1 0-1 0 0,23-19 0 0 0,-36 25-49 0 0,1 1 9 0 0,0-1 0 0 0,-1-1 0 0 0,1 1-1 0 0,-1 0 1 0 0,0-1 0 0 0,1 1 0 0 0,-1-1 0 0 0,0 1-1 0 0,0-1 1 0 0,-1 0 0 0 0,1 0 0 0 0,-1 0-1 0 0,1 0 1 0 0,-1 0 0 0 0,0-1 0 0 0,0 1 0 0 0,0 0-1 0 0,-1 0 1 0 0,1-1 0 0 0,-1 1 0 0 0,0 0 0 0 0,0-1-1 0 0,0 1 1 0 0,0 0 0 0 0,0-1 0 0 0,-1 1-1 0 0,0 0 1 0 0,0 0 0 0 0,1-1 0 0 0,-2 1 0 0 0,1 0-1 0 0,0 0 1 0 0,-1 0 0 0 0,1 0 0 0 0,-1 0-1 0 0,-4-4 1 0 0,1-1 142 0 0,-1 0-1 0 0,-1 0 0 0 0,1 0 0 0 0,-1 1 1 0 0,-1 0-1 0 0,-15-11 0 0 0,18 15-72 0 0,1 1 1 0 0,-1-1-1 0 0,0 1 0 0 0,0 0 0 0 0,0 0 0 0 0,0 1 1 0 0,0-1-1 0 0,0 1 0 0 0,0 0 0 0 0,0 0 0 0 0,0 1 0 0 0,-1 0 1 0 0,1 0-1 0 0,0 0 0 0 0,-7 1 0 0 0,11-1-60 0 0,0 0 1 0 0,0 0-1 0 0,0 0 0 0 0,1 1 0 0 0,-1-1 0 0 0,0 0 1 0 0,0 0-1 0 0,0 1 0 0 0,0-1 0 0 0,0 0 0 0 0,0 1 1 0 0,1-1-1 0 0,-1 1 0 0 0,0-1 0 0 0,0 1 0 0 0,1-1 1 0 0,-1 1-1 0 0,0-1 0 0 0,1 1 0 0 0,-1 0 0 0 0,1-1 1 0 0,-1 1-1 0 0,0 0 0 0 0,1 0 0 0 0,0-1 0 0 0,-1 1 1 0 0,0 2-1 0 0,0 0-87 0 0,-5 5-571 0 0,5-7-258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1375 0 0,'0'0'7075'0'0,"14"-5"-6558"0"0,16-7 449 0 0,42-22 0 0 0,-50 23-670 0 0,13-5 234 0 0,-14 6-249 0 0,32-20 0 0 0,-44 24-286 0 0,3-2 25 0 0,0 1 0 0 0,0 0 0 0 0,18-6 0 0 0,-12 4 6 0 0,-14 8-7 0 0,14-2-11 0 0,4 0 4 0 0,-20 3 47 0 0,0-1-4 0 0,6-1-34 0 0,-4 1 32 0 0,4-1 11 0 0,-6 1-26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4519 0 0,'0'0'484'0'0,"-1"2"-5"0"0,-11 21 1154 0 0,8-18-1229 0 0,1 1-1 0 0,0-1 1 0 0,0 1 0 0 0,1 0-1 0 0,-1 0 1 0 0,-1 7 0 0 0,-6 22 757 0 0,7-28-970 0 0,1-1 0 0 0,0 1 0 0 0,1 0 0 0 0,-1 0 0 0 0,1 0 0 0 0,0 14 0 0 0,1-5 4 0 0,-1-11-137 0 0,1-1 0 0 0,0 1 0 0 0,1 0 0 0 0,-1 0-1 0 0,1 0 1 0 0,2 8 0 0 0,-1-10-41 0 0,-1-1 0 0 0,0 1-1 0 0,1-1 1 0 0,-1 1 0 0 0,1-1 0 0 0,0 0 0 0 0,0 1-1 0 0,0-1 1 0 0,0 0 0 0 0,0 0 0 0 0,1 0 0 0 0,-1-1-1 0 0,0 1 1 0 0,1-1 0 0 0,-1 1 0 0 0,5 1 0 0 0,12 4 114 0 0,-14-7-112 0 0,-1-1 1 0 0,31 1-3718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6047 0 0,'0'0'1240'0'0,"-1"2"-581"0"0,-2 21 684 0 0,0 0-1 0 0,2 0 1 0 0,1 29-1 0 0,0 13 157 0 0,-1-36-1100 0 0,4 37 0 0 0,-1-45-229 0 0,-2-12-349 0 0,-1 20-4948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1375 0 0,'0'0'6394'0'0,"1"2"-5894"0"0,9 19 1247 0 0,6 25 0 0 0,-11-30-1160 0 0,1-1-1 0 0,0 1 0 0 0,1-1 1 0 0,17 27-1 0 0,-19-33-449 0 0,-3-6-63 0 0,0 0-1 0 0,0 0 1 0 0,0 0 0 0 0,0-1 0 0 0,1 1 0 0 0,-1-1 0 0 0,1 1 0 0 0,3 2 0 0 0,-5-4 60 0 0,1-1-80 0 0,0-1-67 0 0,0 1 1 0 0,-1-1 0 0 0,1 1 0 0 0,0-1-1 0 0,-1 0 1 0 0,1 1 0 0 0,-1-1 0 0 0,1 0 0 0 0,-1 0-1 0 0,1 0 1 0 0,-1 0 0 0 0,0-1 0 0 0,1 1-1 0 0,-1 0 1 0 0,0 0 0 0 0,0-1 0 0 0,0 1 0 0 0,0-1-1 0 0,0 1 1 0 0,1-3 0 0 0,1-1-33 0 0,6-7-413 0 0,-1-1-1 0 0,11-25 0 0 0,-9 12 44 0 0,7-12 102 0 0,-16 36 233 0 0,0 1 0 0 0,2-6 3 0 0,-1 4 21 0 0,1-3 35 0 0,-2 2-33 0 0,2-3-160 0 0,0 0-1 0 0,0 1 0 0 0,7-11 1 0 0,-10 16 184 0 0,1 0-274 0 0,3-5-375 0 0,-4 5 620 0 0,0 0 0 0 0,0 0 0 0 0,0 1 0 0 0,1-1 0 0 0,-1 0 0 0 0,0 1 0 0 0,1-1 0 0 0,-1 0 0 0 0,1 1 0 0 0,-1-1 0 0 0,0 1 0 0 0,1-1 0 0 0,-1 0 0 0 0,1 1 0 0 0,0-1 0 0 0,-1 1 0 0 0,1-1 0 0 0,1-1-41 0 0,-2 2 96 0 0,0 0 0 0 0,0 0-1 0 0,0 0 1 0 0,0-1 0 0 0,0 1 0 0 0,0 0 0 0 0,0 0 0 0 0,0 0 0 0 0,0 0 0 0 0,0 0 0 0 0,0-1-1 0 0,0 1 1 0 0,0 0 0 0 0,0 0 0 0 0,0 0 0 0 0,0 0 0 0 0,0 0 0 0 0,1 0 0 0 0,-1 0-1 0 0,0-1 1 0 0,0 1 0 0 0,0 0 0 0 0,0 0 0 0 0,0 0 0 0 0,0 0 0 0 0,0 0 0 0 0,1 0-1 0 0,-1 0 1 0 0,0 0 0 0 0,0 0 0 0 0,0 0 0 0 0,0 0 0 0 0,0 0 0 0 0,1 0 0 0 0,-1 0 0 0 0,0-1-1 0 0,0 1 1 0 0,0 0 0 0 0,0 0 0 0 0,0 1 0 0 0,1-1 0 0 0,-1 0 0 0 0,4 15 574 0 0,-1 0 0 0 0,-1 0 0 0 0,0 1 0 0 0,-1-1 0 0 0,-2 22 0 0 0,4 38 1050 0 0,3-33-1228 0 0,-5-32-371 0 0,-1-8 112 0 0,0 1-66 0 0,-2 18-54 0 0,1-19-167 0 0,1 0-12 0 0,-3 18-248 0 0,3-18 304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1839 0 0,'0'0'7336'0'0,"1"3"-6992"0"0,3 13 93 0 0,-2-11-250 0 0,-1-1-1 0 0,0 1 0 0 0,0 0 1 0 0,0 0-1 0 0,-1 0 1 0 0,1 0-1 0 0,-1 5 0 0 0,-1 13 590 0 0,1-1 0 0 0,1 0-1 0 0,4 26 1 0 0,2 34-47 0 0,-7-78-660 0 0,0 1 0 0 0,0-1 0 0 0,-1 1 0 0 0,1-1 0 0 0,-1 0 0 0 0,-2 6 0 0 0,2-8-16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8 142 919 0 0,'0'0'4228'0'0,"0"-1"-3628"0"0,-7-36 2100 0 0,7 36-2557 0 0,0-2-41 0 0,0 0-1 0 0,0 0 1 0 0,1 0-1 0 0,-1 0 1 0 0,2-5-1 0 0,3-1-11 0 0,1-1 4 0 0,10-7 21 0 0,2 3-70 0 0,-8 5-45 0 0,1 2 0 0 0,-1 0 0 0 0,2 3 0 0 0,-2 2 11 0 0,-4 2 196 0 0,0 1-1 0 0,0-1 1 0 0,-1 1-1 0 0,1 1 1 0 0,0-1-1 0 0,0 1 1 0 0,-1 0 0 0 0,1 0-1 0 0,-1 1 1 0 0,0-1-1 0 0,6 5 1 0 0,0-1 67 0 0,-9-5-175 0 0,0 0-10 0 0,6 4-5 0 0,0 2-16 0 0,-6-6-46 0 0,-1 1 0 0 0,1-1-1 0 0,-1 1 1 0 0,1-1-1 0 0,-1 1 1 0 0,0 0 0 0 0,0 0-1 0 0,0 0 1 0 0,2 3-1 0 0,-2-3 67 0 0,0 0-54 0 0,-1-1 0 0 0,1 1 0 0 0,0 0-1 0 0,-1 0 1 0 0,1 0 0 0 0,-1 0 0 0 0,0 0-1 0 0,1 0 1 0 0,-1 0 0 0 0,0 4 0 0 0,0-6-18 0 0,0 2 214 0 0,-2 12 235 0 0,1-7-339 0 0,1-3-67 0 0,0-1-1 0 0,-1 1 1 0 0,0-1-1 0 0,0 1 0 0 0,0-1 1 0 0,0 1-1 0 0,0-1 1 0 0,-1 1-1 0 0,1-1 1 0 0,-4 4-1 0 0,3-3 6 0 0,-2 2-40 0 0,1-3 24 0 0,-5 3-25 0 0,-4-1 20 0 0,2-1-22 0 0,-1-1 22 0 0,0-2-22 0 0,0-1 22 0 0,1 0-33 0 0,-2 0-10 0 0,0-1 0 0 0,1-1 0 0 0,2 0-14 0 0,1-4 24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25 2759 0 0,'0'0'10392'0'0,"-4"-11"-10106"0"0,-1 6-265 0 0,3 3 22 0 0,-5-2-33 0 0,-2 2-10 0 0,-2 1 11 0 0,1 4 32 0 0,-1 1-33 0 0,1 2-10 0 0,1 0 0 0 0,0 2 0 0 0,6-7 34 0 0,1 1-1 0 0,0 0 0 0 0,0 0 1 0 0,0 0-1 0 0,0 1 0 0 0,0-1 0 0 0,1 0 1 0 0,-1 1-1 0 0,1-1 0 0 0,-1 1 1 0 0,1-1-1 0 0,0 1 0 0 0,-1 4 1 0 0,0-1 171 0 0,1-3-183 0 0,-2 6 248 0 0,4 17 246 0 0,0-25-501 0 0,2 10 62 0 0,0-6-27 0 0,3 3-29 0 0,6-1 32 0 0,-2-5 11 0 0,-6-3-10 0 0,7-3-44 0 0,1-2-10 0 0,-2-2-26 0 0,-8 4-64 0 0,1 1 0 0 0,-1-1 0 0 0,0 1 1 0 0,0-1-1 0 0,0 0 0 0 0,-1 0 0 0 0,1 0 1 0 0,-1 0-1 0 0,1-5 0 0 0,-2-1-81 0 0,0 8 138 0 0,-1 0 0 0 0,1 0 1 0 0,0 0-1 0 0,0 0 0 0 0,0-1 1 0 0,0 1-1 0 0,0 0 1 0 0,1-4-1 0 0,15 23 742 0 0,-5 4-214 0 0,-10-18-437 0 0,0 0 1 0 0,1 0-1 0 0,-1 0 0 0 0,1 0 0 0 0,0 0 1 0 0,0 0-1 0 0,0-1 0 0 0,0 1 1 0 0,1-1-1 0 0,2 3 0 0 0,-4-4-48 0 0,0 1 1 0 0,1-1-1 0 0,-1 0 0 0 0,0 0 0 0 0,1 0 0 0 0,-1 0 1 0 0,1 0-1 0 0,-1 0 0 0 0,1-1 0 0 0,0 1 0 0 0,-1-1 0 0 0,1 1 1 0 0,0-1-1 0 0,2 1 0 0 0,1 0 8 0 0,-3 0-6 0 0,0-1 0 0 0,0 0 1 0 0,-1 0-1 0 0,1 0 0 0 0,0 0 0 0 0,0 0 0 0 0,0 0 1 0 0,0 0-1 0 0,0 0 0 0 0,3-1 0 0 0,-2 0-1 0 0,1 0-2 0 0,0 0-1 0 0,0 0 0 0 0,0 0 0 0 0,0 0 1 0 0,0-1-1 0 0,6-2 0 0 0,0-1-296 0 0,2-1-1540 0 0,-4-1-3310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8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4143 0 0,'0'0'319'0'0,"0"2"-115"0"0,-5 38 1402 0 0,3 1 0 0 0,1 0-1 0 0,7 51 1 0 0,-1 24-449 0 0,0-77-1558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5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1375 0 0,'0'0'903'0'0,"3"-2"-42"0"0,15-10 893 0 0,-16 11-1148 0 0,10-5 373 0 0,-9 5-796 0 0,-1 1 0 0 0,0-1 0 0 0,1 0 0 0 0,-1 1 0 0 0,1 0 0 0 0,-1-1 1 0 0,1 1-1 0 0,-1 0 0 0 0,1 0 0 0 0,-1 0 0 0 0,1 1 0 0 0,-1-1 0 0 0,1 1 0 0 0,-1-1 0 0 0,0 1 0 0 0,1 0 0 0 0,-1 0 0 0 0,0 0 0 0 0,1 0 0 0 0,-1 0 0 0 0,0 0 0 0 0,0 1 1 0 0,0-1-1 0 0,0 1 0 0 0,0-1 0 0 0,-1 1 0 0 0,3 3 0 0 0,2 1 194 0 0,-1 0 1 0 0,0 0-1 0 0,0 1 1 0 0,-1 0-1 0 0,0 0 0 0 0,0 0 1 0 0,4 11-1 0 0,-3-3-59 0 0,-2 0 0 0 0,1 0-1 0 0,-2 1 1 0 0,0-1 0 0 0,0 1 0 0 0,-2 0-1 0 0,0-1 1 0 0,-1 1 0 0 0,0 0-1 0 0,-1-1 1 0 0,-1 1 0 0 0,-1-1-1 0 0,-8 23 1 0 0,10-31-252 0 0,0-3-43 0 0,1 0 1 0 0,-1 0-1 0 0,0-1 0 0 0,0 1 1 0 0,0-1-1 0 0,-6 7 1 0 0,8-9-447 0 0,-8 11 1074 0 0,1-7-6590 0 0,-3-4 92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0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0 273 6359 0 0,'0'0'3415'0'0,"2"1"-3110"0"0,15 11 599 0 0,-15-11-706 0 0,12-4 244 0 0,-3 0-251 0 0,-1 0-1 0 0,1-1 1 0 0,-1 0 0 0 0,0-1-1 0 0,0 0 1 0 0,14-9-1 0 0,19-10 262 0 0,-29 17-418 0 0,-1-1 0 0 0,0 0 0 0 0,0-1 0 0 0,0-1 0 0 0,18-18 0 0 0,-12 7 49 0 0,-17 16-65 0 0,-2 2 25 0 0,-5-4-33 0 0,-4 0-10 0 0,1 2 11 0 0,4 3 32 0 0,-10-5-32 0 0,9 6-12 0 0,-8-1 1 0 0,2 2 0 0 0,1 5 0 0 0,7-3 63 0 0,0 1 0 0 0,1 0 0 0 0,-1 0 0 0 0,1 0 0 0 0,0 1 0 0 0,0-1 0 0 0,0 0 0 0 0,0 1 0 0 0,0 0 0 0 0,1-1 0 0 0,0 1-1 0 0,0 0 1 0 0,0-1 0 0 0,-1 7 0 0 0,1-6 28 0 0,1-4-80 0 0,0 1 0 0 0,0 0 0 0 0,-1-1 0 0 0,1 1 1 0 0,0 0-1 0 0,0-1 0 0 0,0 1 0 0 0,0 0 0 0 0,0 0 1 0 0,0-1-1 0 0,1 1 0 0 0,-1 0 0 0 0,0-1 0 0 0,0 1 1 0 0,0 0-1 0 0,0-1 0 0 0,1 2 0 0 0,9 18 2 0 0,-2-13-15 0 0,-4-5 3 0 0,12 8-1 0 0,-10-9 0 0 0,-1 0 0 0 0,0 1 0 0 0,1-1 0 0 0,-1 1 0 0 0,1-1 0 0 0,0 0 0 0 0,0-1 0 0 0,0 1 0 0 0,-1-1 0 0 0,1 0 0 0 0,0-1 0 0 0,0 1 0 0 0,-1-1 0 0 0,1 0 0 0 0,6-3 0 0 0,15-2 0 0 0,-20 3 20 0 0,1 0-1 0 0,-2 0 0 0 0,1 0 0 0 0,0-1 1 0 0,-1 0-1 0 0,12-9 0 0 0,-7 3 50 0 0,1-1 0 0 0,13-16 0 0 0,-14 14-60 0 0,-10 12-6 0 0,0 0-1 0 0,-1 0 1 0 0,1 0 0 0 0,0 0-1 0 0,0 0 1 0 0,-1 0 0 0 0,1 0 0 0 0,-1 0-1 0 0,1 0 1 0 0,-1 0 0 0 0,1-2 0 0 0,5-13 13 0 0,-4 12-78 0 0,-1-1 0 0 0,0 1 0 0 0,0 0 0 0 0,0-1 0 0 0,0 1 0 0 0,-1-1 0 0 0,1-7 0 0 0,-1 9 27 0 0,-1 1 1 0 0,1-1-1 0 0,0 1 1 0 0,-1 0-1 0 0,0-1 1 0 0,1 1 0 0 0,-1 0-1 0 0,0 0 1 0 0,0-1-1 0 0,0 1 1 0 0,-1 0-1 0 0,1 0 1 0 0,0 0-1 0 0,-4-3 1 0 0,4 4-33 0 0,-2 1 1 0 0,2 0 92 0 0,-1-1 0 0 0,1 1 0 0 0,-1 1 0 0 0,0-1 0 0 0,1 0 1 0 0,-1 0-1 0 0,0 1 0 0 0,1-1 0 0 0,-1 1 0 0 0,1-1 0 0 0,-1 1 1 0 0,1 0-1 0 0,-1 0 0 0 0,1-1 0 0 0,-1 1 0 0 0,1 0 0 0 0,0 0 1 0 0,-1 0-1 0 0,1 1 0 0 0,0-1 0 0 0,0 0 0 0 0,0 0 0 0 0,0 1 1 0 0,0-1-1 0 0,-1 2 0 0 0,0 1 77 0 0,1 0 1 0 0,0 0 0 0 0,0 0-1 0 0,0 0 1 0 0,1 0-1 0 0,-1 0 1 0 0,1 4-1 0 0,-1-1-49 0 0,1-5-7 0 0,0 0 1 0 0,0 0-1 0 0,0 1 0 0 0,1-1 0 0 0,-1 0 0 0 0,1 0 1 0 0,-1 0-1 0 0,1 0 0 0 0,0 1 0 0 0,0-1 0 0 0,0 0 1 0 0,0 0-1 0 0,0 0 0 0 0,0-1 0 0 0,0 1 0 0 0,1 0 1 0 0,-1 0-1 0 0,1-1 0 0 0,-1 1 0 0 0,1 0 0 0 0,0-1 1 0 0,0 0-1 0 0,3 3 0 0 0,-2-2-23 0 0,0 0 0 0 0,0-1 0 0 0,1 1 0 0 0,-1-1 0 0 0,1 0 0 0 0,-1 1 0 0 0,1-1 0 0 0,-1-1 0 0 0,1 1 0 0 0,-1-1 0 0 0,1 1 0 0 0,0-1 1 0 0,6 0-1 0 0,2-3 10 0 0,1 0 0 0 0,-1 0 1 0 0,0-2-1 0 0,0 1 1 0 0,13-8-1 0 0,56-35-536 0 0,-59 34-136 0 0,6-5-538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0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1 303 6303 0 0,'0'0'3640'0'0,"1"0"-3184"0"0,10-3 195 0 0,0 0-1 0 0,13-4 1 0 0,10-4-243 0 0,-25 8-354 0 0,0 0 0 0 0,0 0 0 0 0,-1-1 0 0 0,1 0 0 0 0,-1-1 0 0 0,0 1 0 0 0,0-2-1 0 0,9-7 1 0 0,-5 3 14 0 0,-1-1 0 0 0,0-1 0 0 0,-1 1 0 0 0,10-16-1 0 0,-17 24-66 0 0,-2 2 4 0 0,-1 0-1 0 0,1 0 0 0 0,0 0 1 0 0,0 0-1 0 0,-1 0 0 0 0,1 0 1 0 0,-1 0-1 0 0,1 0 0 0 0,-1 0 1 0 0,1 0-1 0 0,-1 0 0 0 0,0 0 1 0 0,0-1-1 0 0,1 1 0 0 0,-1 0 1 0 0,0-2-1 0 0,-1-5 49 0 0,-15-68 65 0 0,16 76-120 0 0,-2-3-65 0 0,-10 3 18 0 0,4 2 49 0 0,1 2 0 0 0,1 1 0 0 0,0 2 0 0 0,1 0 0 0 0,1 0-10 0 0,3-4-33 0 0,-1 1 76 0 0,1 1 0 0 0,0-1 1 0 0,1 1-1 0 0,-1-1 0 0 0,1 1 1 0 0,0 0-1 0 0,0-1 0 0 0,1 1 0 0 0,-1-1 1 0 0,1 1-1 0 0,0 0 0 0 0,0-1 0 0 0,0 0 1 0 0,1 1-1 0 0,-1-1 0 0 0,1 0 0 0 0,4 7 1 0 0,-4-7-13 0 0,1 0 1 0 0,-1 0-1 0 0,0 0 1 0 0,1-1 0 0 0,0 1-1 0 0,0-1 1 0 0,0 0-1 0 0,0 0 1 0 0,1 0-1 0 0,-1 0 1 0 0,1-1 0 0 0,0 1-1 0 0,0-1 1 0 0,-1 0-1 0 0,1 0 1 0 0,1 0 0 0 0,-1 0-1 0 0,0-1 1 0 0,0 0-1 0 0,1 0 1 0 0,-1 0-1 0 0,1 0 1 0 0,-1-1 0 0 0,0 0-1 0 0,1 0 1 0 0,-1 0-1 0 0,1 0 1 0 0,-1-1 0 0 0,1 1-1 0 0,-1-1 1 0 0,0-1-1 0 0,1 1 1 0 0,-1 0 0 0 0,0-1-1 0 0,0 0 1 0 0,8-4-1 0 0,2-4 18 0 0,0 1 0 0 0,-1-2 0 0 0,0 0 0 0 0,-1 0 0 0 0,0-1 0 0 0,0 0 0 0 0,14-22 0 0 0,-17 21-47 0 0,-8 13 7 0 0,-1 0-1 0 0,0-1 1 0 0,0 1-1 0 0,1 0 0 0 0,-1-1 1 0 0,0 1-1 0 0,0 0 1 0 0,0-1-1 0 0,0 1 0 0 0,0 0 1 0 0,1-1-1 0 0,-1 1 1 0 0,0 0-1 0 0,0-1 0 0 0,0 1 1 0 0,0-1-1 0 0,0 1 1 0 0,0 0-1 0 0,0-1 0 0 0,0 1 1 0 0,0-1-1 0 0,0-10-21 0 0,1 6-6 0 0,-1 1 0 0 0,0 0 1 0 0,0-1-1 0 0,0 1 1 0 0,-1-1-1 0 0,-1-6 0 0 0,1 9 28 0 0,0 0 0 0 0,0 0-1 0 0,0 1 1 0 0,0-1 0 0 0,0 0 0 0 0,0 1-1 0 0,-1-1 1 0 0,1 0 0 0 0,-3-1-1 0 0,4 3 2 0 0,-4-4 0 0 0,3 3 0 0 0,0 0 0 0 0,1 0 0 0 0,-1 0 0 0 0,0 0 0 0 0,0 1 0 0 0,0-1 0 0 0,0 0 0 0 0,0 1 0 0 0,0-1 0 0 0,0 1 0 0 0,0-1 0 0 0,0 1 0 0 0,0-1 0 0 0,-1 1 0 0 0,1 0 0 0 0,0-1 0 0 0,0 1 0 0 0,-2 0 0 0 0,1-1 0 0 0,0 1-6 0 0,-1 0 1 0 0,1 0-1 0 0,0 0 0 0 0,-1 0 0 0 0,1 0 0 0 0,-1 1 1 0 0,1-1-1 0 0,0 1 0 0 0,-1 0 0 0 0,-3 1 0 0 0,5-1 22 0 0,-1 1 0 0 0,1-1 0 0 0,0 1 0 0 0,-1-1 0 0 0,1 1 0 0 0,0 0-1 0 0,0 0 1 0 0,0-1 0 0 0,0 1 0 0 0,0 0 0 0 0,1 0 0 0 0,-1 0 0 0 0,1 0 0 0 0,-1 0-1 0 0,1 0 1 0 0,-1 4 0 0 0,1-3 44 0 0,0 1-1 0 0,1-1 1 0 0,-1 1-1 0 0,1-1 1 0 0,-1 0-1 0 0,1 1 1 0 0,0-1 0 0 0,1 0-1 0 0,1 5 1 0 0,-1-4-9 0 0,0 0 1 0 0,0 0 0 0 0,1-1 0 0 0,-1 1 0 0 0,1-1 0 0 0,-1 0-1 0 0,1 0 1 0 0,0 0 0 0 0,1 0 0 0 0,-1 0 0 0 0,0 0 0 0 0,1-1 0 0 0,-1 0-1 0 0,1 0 1 0 0,0 0 0 0 0,8 3 0 0 0,-6-4-43 0 0,-1 0-1 0 0,1-1 1 0 0,0 0-1 0 0,0 0 1 0 0,0 0 0 0 0,0-1-1 0 0,0 0 1 0 0,10-2-1 0 0,-2-2 8 0 0,-1 1 0 0 0,20-11 0 0 0,-14 5-300 0 0,-1-1 0 0 0,-1-1-1 0 0,0 0 1 0 0,25-24 0 0 0,-18 12-559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17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1375 0 0,'0'0'8650'0'0,"1"-1"-8509"0"0,24-23 364 0 0,27-29 809 0 0,-28 27-602 0 0,2 1 1 0 0,0 1 0 0 0,59-41-1 0 0,-42 33-521 0 0,1 0 73 0 0,-42 31-100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1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3479 0 0,'0'0'1576'0'0,"1"3"-1114"0"0,8 34 1712 0 0,5 53 1 0 0,-9-56-1458 0 0,5 37 955 0 0,-9-69-1218 0 0,2 8-86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1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1839 0 0,'0'0'8868'0'0,"0"3"-8617"0"0,0-1-182 0 0,0 1 0 0 0,-1 0 1 0 0,1-1-1 0 0,-1 1 0 0 0,1-1 0 0 0,-1 1 0 0 0,0-1 1 0 0,0 1-1 0 0,0-1 0 0 0,-2 4 0 0 0,-23 29 662 0 0,8-13-536 0 0,10-11-129 0 0,-2 4-5 0 0,7-12-43 0 0,-9 4 145 0 0,10-6-233 0 0,4 0 13 0 0,22 22 177 0 0,-14-14 47 0 0,-1 1 0 0 0,15 9 0 0 0,-21-16-113 0 0,3 2-32 0 0,-4-4 102 0 0,0 0-70 0 0,6 4-33 0 0,-1-1 33 0 0,-4-4-55 0 0,14 6 65 0 0,-7-3-116 0 0,-8-3-214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1:2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1839 0 0,'0'0'8538'0'0,"1"3"-8076"0"0,4 12 74 0 0,-1 0 0 0 0,0 0 0 0 0,-1 0-1 0 0,1 27 1 0 0,-1-15 37 0 0,-3-25-425 0 0,1 0-88 0 0,-1-1-15 0 0,1 5-123 0 0,-7-18 699 0 0,2 2-621 0 0,0 1 0 0 0,2-1 0 0 0,-1 1-12 0 0,2 5-36 0 0,0-3 26 0 0,2-3-21 0 0,2-1 32 0 0,3 2 1 0 0,2-5-45 0 0,-6 12 58 0 0,16-16-18 0 0,-16 16-21 0 0,-2 1-3 0 0,1 0-1 0 0,0 0 0 0 0,0-1 1 0 0,0 1-1 0 0,0 0 0 0 0,0 0 0 0 0,0 0 1 0 0,1 0-1 0 0,-1 0 0 0 0,0 0 0 0 0,0 1 1 0 0,3-2-1 0 0,6 3 29 0 0,2 4 1 0 0,-1 0-33 0 0,-1 2 32 0 0,5 9 11 0 0,-13-12 0 0 0,4 8 0 0 0,3 9 0 0 0,-8-16 0 0 0,3 8 0 0 0,3 25 251 0 0,-7-36 178 0 0,1 0-375 0 0,3 7-44 0 0,-2 2 1 0 0,-2-9 42 0 0,0-4 1 0 0,-2-7-44 0 0,-1-1-10 0 0,-2 0 0 0 0,1-1 0 0 0,1 0 0 0 0,1 0 0 0 0,2 9 1 0 0,-1 1-1 0 0,1-1 0 0 0,0 0 0 0 0,0 1 1 0 0,0-1-1 0 0,0 0 0 0 0,0 1 1 0 0,0-1-1 0 0,0 1 0 0 0,1-1 1 0 0,-1 0-1 0 0,1 1 0 0 0,-1-1 0 0 0,2-2 1 0 0,2-4-166 0 0,-2 0 93 0 0,-2 7 0 0 0,1-1 12 0 0,-2 0 28 0 0,1-2-76 0 0,12-6 44 0 0,-3 4 64 0 0,1 1 0 0 0,0 0 0 0 0,0 0 0 0 0,1 1 0 0 0,0 2 0 0 0,-1 1-10 0 0,-8 0-44 0 0,0 2 1 0 0,8 4 42 0 0,0 4 1 0 0,-2 2-33 0 0,3 7 30 0 0,-9-14 14 0 0,4 11 0 0 0,-2-1 125 0 0,12 35 164 0 0,-15-47-226 0 0,-1 0 0 0 0,4 8-10 0 0,0 3-44 0 0,1 0-10 0 0,1-1 0 0 0,0-3-989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03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0 382 919 0 0,'0'0'11670'0'0,"2"0"-11581"0"0,23 7 126 0 0,-17-8-141 0 0,-1 0 1 0 0,0-1 0 0 0,0 0 0 0 0,0 0 0 0 0,-1-1 0 0 0,1 0 0 0 0,-1 0-1 0 0,1-1 1 0 0,8-6 0 0 0,6-5 315 0 0,23-23 0 0 0,-35 29-303 0 0,0-1 0 0 0,12-20 0 0 0,-8 12-26 0 0,-10 15-63 0 0,1-2-44 0 0,0 0 1 0 0,0 0-1 0 0,0 0 1 0 0,-1 0-1 0 0,0-1 1 0 0,0 1-1 0 0,-1-1 1 0 0,1 0-1 0 0,-1 0 1 0 0,0 0-1 0 0,-1 0 1 0 0,1 0-1 0 0,-1 0 1 0 0,-1-1-1 0 0,1-6 1 0 0,0 11-46 0 0,-7-10 8 0 0,6 11 80 0 0,-1 0 0 0 0,0 0 0 0 0,1 0 0 0 0,-1 0 0 0 0,1 0 0 0 0,-1 0 0 0 0,0 0 0 0 0,0 0 0 0 0,0 1 0 0 0,0-1 0 0 0,1 0 0 0 0,-1 1 0 0 0,0-1 0 0 0,0 1 0 0 0,0-1 0 0 0,0 1 0 0 0,0-1 0 0 0,0 1 0 0 0,0 0 0 0 0,-1-1 0 0 0,1 1 0 0 0,0 0 0 0 0,0 0 0 0 0,0 0 0 0 0,0 0 0 0 0,0 0 0 0 0,0 0 0 0 0,0 0 0 0 0,-1 0 0 0 0,1 0 0 0 0,0 1 0 0 0,0-1 0 0 0,0 0 0 0 0,0 1 0 0 0,0-1 0 0 0,0 1 0 0 0,0-1 0 0 0,-1 2 0 0 0,0-1 38 0 0,0 0 0 0 0,0 0-1 0 0,0 0 1 0 0,0 1 0 0 0,1-1 0 0 0,-1 1 0 0 0,0-1 0 0 0,1 1 0 0 0,0 0-1 0 0,-1 0 1 0 0,1-1 0 0 0,0 1 0 0 0,0 0 0 0 0,0 0 0 0 0,0 0-1 0 0,0 0 1 0 0,0 1 0 0 0,0 2 0 0 0,-2 1 68 0 0,2-2-31 0 0,0-1 0 0 0,1 1 0 0 0,-1 0 0 0 0,1 0 0 0 0,-1-1 0 0 0,1 1 0 0 0,0 0 0 0 0,1 0 0 0 0,-1 0 0 0 0,0-1 0 0 0,1 1 0 0 0,0 0 0 0 0,0 0 0 0 0,3 5 0 0 0,-4-8-68 0 0,0 0-1 0 0,0 0 0 0 0,1 0 0 0 0,-1 0 1 0 0,1 0-1 0 0,-1 0 0 0 0,1 0 1 0 0,-1 0-1 0 0,1 0 0 0 0,-1 0 0 0 0,1-1 1 0 0,0 1-1 0 0,0 0 0 0 0,-1 0 1 0 0,1-1-1 0 0,0 1 0 0 0,0 0 0 0 0,0-1 1 0 0,0 1-1 0 0,0-1 0 0 0,0 1 1 0 0,0-1-1 0 0,1 1 0 0 0,1 0-2 0 0,2 1 17 0 0,-1 0 0 0 0,1-1-1 0 0,-1 0 1 0 0,1 0 0 0 0,-1-1 0 0 0,1 1-1 0 0,0-1 1 0 0,-1 0 0 0 0,1 0-1 0 0,0 0 1 0 0,-1-1 0 0 0,1 1 0 0 0,-1-1-1 0 0,1 0 1 0 0,-1-1 0 0 0,7-2-1 0 0,2-1 85 0 0,0-1 0 0 0,0-1-1 0 0,-1 0 1 0 0,13-9 0 0 0,-17 11-90 0 0,-1-1 1 0 0,0 1 0 0 0,0-1 0 0 0,-1-1 0 0 0,0 1 0 0 0,0-1-1 0 0,0 0 1 0 0,-1 0 0 0 0,0-1 0 0 0,0 0 0 0 0,-1 0-1 0 0,4-9 1 0 0,-6 13-26 0 0,-1-1 0 0 0,0 1 0 0 0,0-1 0 0 0,0 1 1 0 0,0-1-1 0 0,-1 1 0 0 0,1-1 0 0 0,-1 1 0 0 0,-1-6 0 0 0,1-1-32 0 0,-1 8-29 0 0,-1-5-3 0 0,0 5-15 0 0,-2-4 20 0 0,1 5 13 0 0,-6 1 47 0 0,-2 5 12 0 0,9-2 35 0 0,1 0 0 0 0,-1 0 0 0 0,0 0 0 0 0,1 0 0 0 0,-1 0 0 0 0,1 0 0 0 0,-1 1 0 0 0,1-1 0 0 0,0 0 1 0 0,0 1-1 0 0,0-1 0 0 0,1 1 0 0 0,-1-1 0 0 0,0 1 0 0 0,1 0 0 0 0,0-1 0 0 0,0 1 0 0 0,-1-1 0 0 0,1 1 0 0 0,1 0 0 0 0,-1-1 0 0 0,0 1 0 0 0,1-1 0 0 0,-1 1 0 0 0,1-1 0 0 0,1 4 0 0 0,-1-3 11 0 0,0 0 0 0 0,1 0 0 0 0,-1 0 0 0 0,1 0 0 0 0,-1 0 0 0 0,1 0 0 0 0,0 0 1 0 0,0-1-1 0 0,0 1 0 0 0,1-1 0 0 0,-1 0 0 0 0,1 1 0 0 0,-1-1 0 0 0,1 0 0 0 0,0 0 0 0 0,0-1 0 0 0,-1 1 0 0 0,1 0 0 0 0,1-1 0 0 0,2 1 1 0 0,1 0-39 0 0,0-1 1 0 0,0 0-1 0 0,-1-1 1 0 0,1 0-1 0 0,0 0 1 0 0,0 0 0 0 0,0-1-1 0 0,12-3 1 0 0,3-2 29 0 0,28-12-1 0 0,-30 10-28 0 0,-1 1-229 0 0,1-2 0 0 0,-2 0 0 0 0,1-1 0 0 0,-1-1 0 0 0,25-19 0 0 0,-17 6-567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0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3223 0 0,'0'0'6864'0'0,"2"2"-6328"0"0,36 17 1260 0 0,-36-17-1673 0 0,1-1-10 0 0,3 0-79 0 0,1 1 0 0 0,-1-1 0 0 0,1 0-1 0 0,-1 0 1 0 0,1-1 0 0 0,-1 0-1 0 0,1 0 1 0 0,-1 0 0 0 0,10-2 0 0 0,18-6 148 0 0,62-22 1 0 0,-82 25-138 0 0,0-1 0 0 0,-1-1 0 0 0,0 0 0 0 0,-1-1 1 0 0,0 0-1 0 0,0-1 0 0 0,13-12 0 0 0,-22 18-30 0 0,1 0 1 0 0,-1-1-1 0 0,0 1 0 0 0,-1-1 0 0 0,1 1 0 0 0,0-1 0 0 0,-1 0 0 0 0,0 0 0 0 0,0 0 0 0 0,0-1 1 0 0,-1 1-1 0 0,1 0 0 0 0,-1-1 0 0 0,1-6 0 0 0,-2 10-11 0 0,0 1 0 0 0,0-1 0 0 0,0 1 0 0 0,0-1 0 0 0,0 0 0 0 0,0 1 0 0 0,0-1 0 0 0,0 1 1 0 0,0-1-1 0 0,0 1 0 0 0,-1-1 0 0 0,1 1 0 0 0,0-1 0 0 0,0 1 0 0 0,-1-1 0 0 0,1 0 0 0 0,-2-2 34 0 0,-2-3-17 0 0,-4-1 22 0 0,-1-1-33 0 0,4 5-8 0 0,-6 0-4 0 0,1 1 2 0 0,0 0 0 0 0,-7 0 2 0 0,14 4-3 0 0,0-1-10 0 0,0 0-43 0 0,-3 6 1 0 0,0 5 42 0 0,5-7 79 0 0,0 1-1 0 0,1 0 1 0 0,0 0 0 0 0,0 0-1 0 0,0-1 1 0 0,1 1-1 0 0,0 0 1 0 0,0 0-1 0 0,0-1 1 0 0,1 1-1 0 0,-1 0 1 0 0,2-1-1 0 0,-1 0 1 0 0,0 1 0 0 0,1-1-1 0 0,0 0 1 0 0,7 9-1 0 0,3 0-16 0 0,-8-11-22 0 0,-1-1-21 0 0,0 1-8 0 0,17 10 0 0 0,-15-10 12 0 0,1-1 0 0 0,0 0 0 0 0,0 0-1 0 0,0 0 1 0 0,0-1 0 0 0,0 0 0 0 0,0 0-1 0 0,1-1 1 0 0,-1 0 0 0 0,0 0 0 0 0,13-2 0 0 0,3-2 40 0 0,1-1 0 0 0,27-9 1 0 0,-42 11-31 0 0,0 0 0 0 0,-1-1 0 0 0,1 0 0 0 0,-1 0 0 0 0,0-1 0 0 0,0 0 0 0 0,0-1 0 0 0,0 1 0 0 0,-1-1 0 0 0,0-1 0 0 0,9-10 0 0 0,-14 14-9 0 0,1-1-1 0 0,-2 0 1 0 0,1 1 0 0 0,0-1-1 0 0,-1 0 1 0 0,1 0-1 0 0,-1 0 1 0 0,0 0 0 0 0,-1 0-1 0 0,1-1 1 0 0,-1-5 0 0 0,1-3 26 0 0,-2 0 0 0 0,-1-14 0 0 0,2 23-39 0 0,-4-15 0 0 0,3 14-6 0 0,1 3-1 0 0,-1 0 0 0 0,0-1 0 0 0,0 1-1 0 0,0 0 1 0 0,0 0 0 0 0,0 0 0 0 0,0 0 0 0 0,0 0-1 0 0,-1 0 1 0 0,-1-2 0 0 0,-2-3-69 0 0,4 6 0 0 0,-10 5 9 0 0,9-3 69 0 0,0 0 0 0 0,1 0-1 0 0,-1 0 1 0 0,0 0 0 0 0,1 0 0 0 0,-1 1-1 0 0,1-1 1 0 0,-1 1 0 0 0,1-1 0 0 0,0 1-1 0 0,0-1 1 0 0,-1 1 0 0 0,1 0-1 0 0,0 0 1 0 0,1-1 0 0 0,-1 1 0 0 0,0 0-1 0 0,0 0 1 0 0,1 0 0 0 0,-1 0-1 0 0,1 0 1 0 0,-1 3 0 0 0,1 1 76 0 0,-1 0 0 0 0,1 1 0 0 0,0-1 0 0 0,0 0 0 0 0,0 0 0 0 0,2 8 0 0 0,0-10-52 0 0,-1 1 0 0 0,0-1 0 0 0,1 0 0 0 0,0 1 0 0 0,0-1 0 0 0,0 0 1 0 0,0 0-1 0 0,1 0 0 0 0,-1-1 0 0 0,1 1 0 0 0,0 0 0 0 0,0-1 1 0 0,1 0-1 0 0,-1 0 0 0 0,1 0 0 0 0,-1 0 0 0 0,1-1 0 0 0,0 1 0 0 0,0-1 1 0 0,0 0-1 0 0,0 0 0 0 0,0 0 0 0 0,1-1 0 0 0,-1 1 0 0 0,1-1 0 0 0,-1 0 1 0 0,1 0-1 0 0,-1-1 0 0 0,1 0 0 0 0,-1 1 0 0 0,1-1 0 0 0,0-1 0 0 0,-1 1 1 0 0,1-1-1 0 0,6-1 0 0 0,29-10-467 0 0,-1-1-1 0 0,45-21 1 0 0,-55 21-5314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34 1839 0 0,'0'0'2978'0'0,"1"-2"-2061"0"0,2-4-374 0 0,-2 4 178 0 0,5-21 5863 0 0,-9 29-7175 0 0,-11 30 1326 0 0,11-26-510 0 0,0 0 0 0 0,-1-1 0 0 0,0 0 0 0 0,-1 1 0 0 0,0-1 0 0 0,0-1 0 0 0,-8 10 0 0 0,-22 22 592 0 0,34-38-699 0 0,-1-1-54 0 0,-3 7-43 0 0,3-4 22 0 0,3 6-33 0 0,7 1-10 0 0,-1-4 14 0 0,-5-6-6 0 0,0 0 0 0 0,0 0 0 0 0,-1-1 0 0 0,1 1 0 0 0,0 0 0 0 0,0-1 0 0 0,0 0 0 0 0,0 1 0 0 0,0-1 0 0 0,-1 0 0 0 0,1 0 0 0 0,4 0 0 0 0,-4 0 8 0 0,1 0-10 0 0,0 0 0 0 0,0 0 0 0 0,0 0 0 0 0,0-1 0 0 0,0 1 0 0 0,-1-1 0 0 0,1 1 0 0 0,0-1 0 0 0,0 0 0 0 0,-1 0 0 0 0,1 0 0 0 0,0-1 0 0 0,3-1 0 0 0,1-2-16 0 0,1 1 10 0 0,-4 1 0 0 0,0 1 0 0 0,0 0 0 0 0,0 1 0 0 0,0-1 0 0 0,7-1 0 0 0,19-5 0 0 0,-3 2 0 0 0,-16 2 0 0 0,-2 1 0 0 0,-1-2 11 0 0,13-9 92 0 0,-19 12-182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26:5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3 446 7399 0 0,'0'0'667'0'0,"0"1"-547"0"0,-2 3-96 0 0,1-3 328 0 0,2-7-75 0 0,9-67 65 0 0,2 0-1 0 0,22-72 0 0 0,-29 129-360 0 0,0-1 0 0 0,1 1 0 0 0,0 1 0 0 0,1-1 0 0 0,1 1 0 0 0,1 0 0 0 0,12-17 0 0 0,-14 25 19 0 0,-2 2-10 0 0,-4 4-44 0 0,0 2-15 0 0,0-1 64 0 0,0 0-1 0 0,0 1 1 0 0,0-1 0 0 0,0 1-1 0 0,0 0 1 0 0,0-1 0 0 0,0 1-1 0 0,0 0 1 0 0,0-1 0 0 0,0 1-1 0 0,0 0 1 0 0,-1 0 0 0 0,2 1-1 0 0,10 15-42 0 0,-5-5 206 0 0,-1 1 0 0 0,0 0 0 0 0,7 26 0 0 0,6 45 862 0 0,-10-40-772 0 0,-4-28-66 0 0,-2 0 1 0 0,0 1-1 0 0,0 0 0 0 0,-2 0 0 0 0,0-1 0 0 0,-1 1 0 0 0,-3 24 1 0 0,3-39-155 0 0,-5 14 37 0 0,1-5-857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4143 0 0,'0'0'8560'0'0,"-1"2"-8308"0"0,-1 10 117 0 0,0 0-1 0 0,1 0 0 0 0,1 0 0 0 0,-1 1 1 0 0,2-1-1 0 0,2 14 0 0 0,17 73 1806 0 0,-19-93-2073 0 0,0-4-78 0 0,-1 0-1 0 0,0 0 1 0 0,1 0-1 0 0,-1 0 1 0 0,0 0-1 0 0,0 0 1 0 0,0 0-1 0 0,0 0 1 0 0,-1 0-1 0 0,0 3 1 0 0,0 5 104 0 0,1-5-63 0 0,-1 3 0 0 0,0-6-46 0 0,7-10-4142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0 919 0 0,'0'0'6826'0'0,"0"2"-5744"0"0,0 41 1689 0 0,3 0 1 0 0,12 74-1 0 0,-6-66-1714 0 0,-9-37-969 0 0,0-12-19 0 0,0 4 106 0 0,-1-1-3548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1839 0 0,'0'0'10447'0'0,"2"-1"-9912"0"0,170-77 2367 0 0,-167 74-2793 0 0,-2 2-96 0 0,21-7 85 0 0,4-3-1439 0 0,-26 12-28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1375 0 0,'0'2'107'0'0,"0"14"1819"0"0,-1-5-784 0 0,1-1-1 0 0,0 0 1 0 0,1 0 0 0 0,0 1-1 0 0,1-1 1 0 0,0 0-1 0 0,6 15 1 0 0,3-2 147 0 0,-10-21-504 0 0,1-1-562 0 0,0 0-193 0 0,0 0 0 0 0,-1-1 0 0 0,1 1 0 0 0,0-1 0 0 0,0 0 0 0 0,-1 0 1 0 0,1 1-1 0 0,0-1 0 0 0,0 0 0 0 0,-1 0 0 0 0,1-1 0 0 0,0 1 0 0 0,-1 0 0 0 0,1 0 0 0 0,0-1 0 0 0,0 1 1 0 0,-1-1-1 0 0,1 0 0 0 0,-1 1 0 0 0,1-1 0 0 0,-1 0 0 0 0,1 0 0 0 0,-1 0 0 0 0,1 0 0 0 0,1-2 0 0 0,2-2-13 0 0,1 0-1 0 0,-1 0 1 0 0,-1-1-1 0 0,1 0 1 0 0,4-8-1 0 0,-7 11-21 0 0,-1 1-1 0 0,0-1 0 0 0,0 0 0 0 0,0 0 1 0 0,0 0-1 0 0,-1 0 0 0 0,1 0 1 0 0,-1 0-1 0 0,0 0 0 0 0,0 0 0 0 0,0 0 1 0 0,0 0-1 0 0,0 0 0 0 0,-1 0 1 0 0,1 0-1 0 0,-1 0 0 0 0,0 0 0 0 0,0 0 1 0 0,0 0-1 0 0,0 0 0 0 0,-1 0 1 0 0,1 1-1 0 0,-1-1 0 0 0,0 0 0 0 0,1 1 1 0 0,-1 0-1 0 0,-4-5 0 0 0,4 5 6 0 0,2 1 0 0 0,-1 0 0 0 0,0 1 0 0 0,1-1 0 0 0,-1 0 0 0 0,0 1 0 0 0,0-1 0 0 0,1 1 0 0 0,-1-1 0 0 0,0 1 0 0 0,0-1 0 0 0,0 1 0 0 0,0-1 0 0 0,0 1 0 0 0,0 0 0 0 0,0 0 0 0 0,-1-1 0 0 0,1 1 0 0 0,0-1 0 0 0,1 1 0 0 0,-1-1 0 0 0,0 1 0 0 0,0-1 0 0 0,0 1 0 0 0,1 0 0 0 0,-1-1 0 0 0,0 1 0 0 0,0 0 0 0 0,0 0 0 0 0,0 0 0 0 0,0 0 0 0 0,1-1 0 0 0,-1 1 0 0 0,0 0 0 0 0,0 1 0 0 0,0-1 0 0 0,-1 0 0 0 0,-1 1 0 0 0,-7 0 0 0 0,-2 3-12 0 0,-9 9-52 0 0,16-5 70 0 0,3-4-18 0 0,1-3-109 0 0,1 1 1 0 0,-1-1 0 0 0,0 1 0 0 0,1-1 0 0 0,-1 1-1 0 0,1-1 1 0 0,-1 1 0 0 0,1-1 0 0 0,0 1 0 0 0,-1-1-1 0 0,1 1 1 0 0,0 2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1839 0 0,'0'0'9520'0'0,"2"0"-9186"0"0,31-6 747 0 0,44-15 1 0 0,27-5-671 0 0,-102 25-363 0 0,4 1-25 0 0,-5 0 1 0 0,-17 7-3831 0 0,8-4 2035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1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1375 0 0,'0'0'66'0'0,"0"12"4274"0"0,-3 23 1671 0 0,3 20-3135 0 0,0-29-1671 0 0,0-25-1017 0 0,0 1-18 0 0,6 13 108 0 0,-6-14 620 0 0,2-2-838 0 0,7-3-46 0 0,-7 1-16 0 0,25-8-10 0 0,1 0-50 0 0,49-13 0 0 0,-69 22 56 0 0,-6 1 1 0 0,1 0-1 0 0,-1 0 0 0 0,0 1 1 0 0,1-1-1 0 0,-1 1 1 0 0,1 0-1 0 0,-1-1 1 0 0,1 1-1 0 0,-1 0 1 0 0,0 1-1 0 0,1-1 0 0 0,-1 0 1 0 0,1 1-1 0 0,-1-1 1 0 0,1 1-1 0 0,-1 0 1 0 0,0 0-1 0 0,0 0 0 0 0,4 2 1 0 0,-5-3 4 0 0,0 0 1 0 0,0 1 0 0 0,0-1-1 0 0,0 1 1 0 0,0 0-1 0 0,0-1 1 0 0,0 1-1 0 0,0 0 1 0 0,0-1-1 0 0,0 1 1 0 0,0 0-1 0 0,-1 0 1 0 0,1 0 0 0 0,0 0-1 0 0,-1 0 1 0 0,1 0-1 0 0,0 0 1 0 0,-1 0-1 0 0,0 0 1 0 0,1 0-1 0 0,0 2 1 0 0,0 1-1 0 0,1 0 15 0 0,0 0 0 0 0,-1 0 0 0 0,1 0 0 0 0,-1 0 0 0 0,0 0-1 0 0,0 0 1 0 0,-1 0 0 0 0,1 0 0 0 0,-1 0 0 0 0,0 1 0 0 0,0-1 0 0 0,0 0 0 0 0,-1 0-1 0 0,1 0 1 0 0,-1 0 0 0 0,0 0 0 0 0,0 0 0 0 0,-1 0 0 0 0,1 0 0 0 0,-1 0 0 0 0,-2 4-1 0 0,0-2 86 0 0,0 0-1 0 0,0 0 0 0 0,-1 0 0 0 0,0-1 0 0 0,0 0 0 0 0,0 0 0 0 0,-1 0 0 0 0,0-1 1 0 0,0 1-1 0 0,0-1 0 0 0,-9 4 0 0 0,-3 0 90 0 0,-1-1 0 0 0,0-1 1 0 0,0-1-1 0 0,-25 4 0 0 0,38-8-209 0 0,5 0-71 0 0,-5-1-5372 0 0,-2 0-575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2:3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1375 0 0,'0'0'4304'0'0,"11"-4"-3832"0"0,-9 2-433 0 0,10-3 184 0 0,-4 2-73 0 0,-4 1-67 0 0,4 1-64 0 0,0 2 27 0 0,-1-1-42 0 0,1 2-11 0 0,-5 1 11 0 0,20 7 49 0 0,-19-9-44 0 0,0 0 1 0 0,1 0-1 0 0,-1-1 0 0 0,0 1 1 0 0,0-1-1 0 0,0 0 0 0 0,7 0 1 0 0,6 0 71 0 0,55 0 597 0 0,-31 0-667 0 0,-32 0 58 0 0,1 0 0 0 0,-1-1-1 0 0,0 0 1 0 0,18-5 0 0 0,-12 3 110 0 0,1 0 0 0 0,-1 0 0 0 0,0 2 0 0 0,1 0 0 0 0,-1 0-1 0 0,21 3 1 0 0,23 0 94 0 0,-38-1-275 0 0,-2 3 15 0 0,6-1 13 0 0,0-2 0 0 0,1 0 0 0 0,-1-1 0 0 0,0-2 0 0 0,0-1-1 0 0,39-8 1 0 0,-55 9-11 0 0,1 1 0 0 0,13 0 0 0 0,1 0 4 0 0,-22 1-19 0 0,0-1 0 0 0,0 1 0 0 0,0 0 0 0 0,0 0 0 0 0,-1 0 0 0 0,1 0 0 0 0,0 0 0 0 0,0 1 0 0 0,0-1 0 0 0,-1 1 0 0 0,1-1 0 0 0,2 2 0 0 0,2 0 11 0 0,33 9 106 0 0,-17-6-61 0 0,0-1 0 0 0,0-1 1 0 0,0-1-1 0 0,41-1 0 0 0,-32-1 53 0 0,52 7 0 0 0,-53-3-24 0 0,0-1-1 0 0,0-2 1 0 0,44-3 0 0 0,-58 0-13 0 0,27-7-1 0 0,-30 5 52 0 0,0 1 0 0 0,0 1 0 0 0,22-2-1 0 0,31 3 39 0 0,63 2-55 0 0,-87 0-48 0 0,18 2-63 0 0,-27-1 37 0 0,-1-1-1 0 0,53-6 1 0 0,7 0 1 0 0,23-3 31 0 0,-94 7-64 0 0,-2-1 28 0 0,0 1-1 0 0,0 1 1 0 0,0 1-1 0 0,24 3 1 0 0,7 1-38 0 0,74-6 102 0 0,-43-2 351 0 0,8 7-42 0 0,-47-2-371 0 0,45-2 0 0 0,-23-7 98 0 0,-41 4-97 0 0,0 0 0 0 0,0 2 0 0 0,43 2 0 0 0,117 14 23 0 0,-99-17 37 0 0,-23-1-44 0 0,-38 2 40 0 0,37-7-1 0 0,-41 5-8 0 0,0 0-1 0 0,38 1 1 0 0,4 3-4 0 0,60-2 139 0 0,-46-1-42 0 0,59 10 277 0 0,-103-6-402 0 0,1-2-1 0 0,0-1 0 0 0,53-8 1 0 0,-9-2 72 0 0,1 3 0 0 0,99 3 0 0 0,-87 8-22 0 0,172-15 0 0 0,-168 7-20 0 0,-22 3-24 0 0,167-4 76 0 0,-26 4-128 0 0,-147-7 33 0 0,-39 5-18 0 0,45-2 1 0 0,129 16-16 0 0,-161-7 0 0 0,9-2 67 0 0,1-2 0 0 0,88-13-1 0 0,-99 11-40 0 0,1 1-1 0 0,73 8 0 0 0,35-1 27 0 0,-26-10 23 0 0,-2 0-22 0 0,115-17 257 0 0,-41 15-69 0 0,-147 8-120 0 0,23 2-143 0 0,83 14 0 0 0,-116-14 30 0 0,-1-1 1 0 0,66-7-1 0 0,-2 1 30 0 0,57 10 15 0 0,-142-4-53 0 0,1 1 0 0 0,17 5 0 0 0,14 3 0 0 0,-3-5 0 0 0,1-1 0 0 0,79-2 0 0 0,-51-7 0 0 0,70-1 0 0 0,-107 4 0 0 0,36 2 0 0 0,26 3 0 0 0,-66-2 1 0 0,0-1-1 0 0,0-2 1 0 0,41-5 0 0 0,90-24 380 0 0,-130 23-207 0 0,60-8-4 0 0,-77 14-147 0 0,0 0 1 0 0,0 1-1 0 0,0 0 1 0 0,19 4 0 0 0,99 18-14 0 0,-110-18 0 0 0,0-2 0 0 0,0-1 0 0 0,0 0 0 0 0,24-3 0 0 0,12 0 4 0 0,116-3 58 0 0,-66 4 46 0 0,-83-2-107 0 0,-22 2-11 0 0,1 0 0 0 0,-1 0 0 0 0,1 1-1 0 0,6-1 1 0 0,13 3-16 0 0,1 1 0 0 0,-2 1 0 0 0,28 8 0 0 0,-28-6 16 0 0,29 5 0 0 0,-42-10 0 0 0,-1-1 0 0 0,1 1 0 0 0,0-1 0 0 0,-1-1 0 0 0,19-3 0 0 0,24-5 44 0 0,41-10 48 0 0,-78 14-92 0 0,-3 2 0 0 0,26-4 0 0 0,-36 7 0 0 0,19-4 0 0 0,-10 3 0 0 0,41 0 64 0 0,-45 1-64 0 0,-1-1 0 0 0,1 1 0 0 0,-1-1 0 0 0,0 0 0 0 0,0 0 0 0 0,7-3 0 0 0,-11 3 0 0 0,11-3 0 0 0,-1 3 0 0 0,1 3 0 0 0,-2 2 15 0 0,-9-3 1068 0 0,-4 0-965 0 0,-23 12-632 0 0,-1-2 0 0 0,-34 11 0 0 0,37-14-3124 0 0,-13 4-2494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6:5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6 919 0 0,'0'0'9760'0'0,"1"2"-9485"0"0,-1-1-212 0 0,0 1-1 0 0,1-1 1 0 0,-1 0 0 0 0,0 0 0 0 0,1 0-1 0 0,-1 0 1 0 0,1 1 0 0 0,0-1 0 0 0,-1 0-1 0 0,1 0 1 0 0,0 0 0 0 0,0 0 0 0 0,-1 0-1 0 0,1 0 1 0 0,0-1 0 0 0,0 1 0 0 0,0 0-1 0 0,0 0 1 0 0,0-1 0 0 0,0 1 0 0 0,1 0-1 0 0,-1-1 1 0 0,2 1 0 0 0,0 0-24 0 0,1 0-1 0 0,-1-1 1 0 0,0 0 0 0 0,0 0 0 0 0,0 0-1 0 0,1 0 1 0 0,-1 0 0 0 0,0-1 0 0 0,5 0-1 0 0,19-8 154 0 0,-16 5-124 0 0,-1 0-1 0 0,1 1 0 0 0,15-2 1 0 0,-22 3-38 0 0,20 0 14 0 0,-19 1-44 0 0,18 4 0 0 0,6 3-1434 0 0,-30-14-342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6:5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6535 0 0,'0'0'592'0'0,"-1"2"-490"0"0,-18 38 1467 0 0,16-35-1170 0 0,0 1-1 0 0,0 0 1 0 0,1 1 0 0 0,-1-1-1 0 0,-1 10 1 0 0,-1 6 579 0 0,2 1 0 0 0,-2 35 1 0 0,5-55-886 0 0,1 1 1 0 0,-1-1-1 0 0,1 0 1 0 0,-1 1-1 0 0,1-1 1 0 0,0 0-1 0 0,0 1 1 0 0,1-1 0 0 0,-1 0-1 0 0,1 0 1 0 0,2 4-1 0 0,3 3 15 0 0,4-1-17 0 0,6 1 28 0 0,-12-9-98 0 0,0-1 0 0 0,-3 2-12 0 0,1-2-1 0 0,0 1 1 0 0,-1 0 0 0 0,1 0-1 0 0,0-1 1 0 0,-1 0 0 0 0,1 1-1 0 0,0-1 1 0 0,-1 0-1 0 0,5-1 1 0 0,4 1 9 0 0,-1-1 0 0 0,1 2 0 0 0,-1-1-1 0 0,19 5 1 0 0,-2-2-18 0 0,-13-1 0 0 0,9-2-128 0 0,-21 0-1 0 0,6-5-1760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1:36:55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2303 0 0,'0'0'6659'0'0,"2"1"-5767"0"0,3 1-631 0 0,-1 0 0 0 0,1 0 0 0 0,-1 0 0 0 0,1 0 0 0 0,0-1 0 0 0,0 0 0 0 0,0 0 1 0 0,0 0-1 0 0,7 0 0 0 0,5-2 62 0 0,30-4-1 0 0,-2 0-38 0 0,-40 4-241 0 0,20 3-2230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F115-6416-4C3F-B06E-7667C675F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5FDDA4-EF61-4A04-ACBB-EFB94F7C6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2C1C7-3363-4C31-8107-1C863355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D2868-A2E9-4C4E-A5D6-85A2D65D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1D0B-4052-4B4E-AFF5-549640FB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1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2036-C0EC-4370-ABF9-2AA504FC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4B3BA-B6B1-4DF6-AD30-C84184EA9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5D98-1037-4704-9DBB-C7DD54CB4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DA73B-6C1E-4D1D-8239-23A34685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9A12A-E26B-4571-A57C-B5AFFB4C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2902B2-889A-4B60-A5CB-38BF370FD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DBD75-AB36-4E46-8874-391923059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2AFC-868D-4C26-8433-FAD0CF5D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EA6B-F273-4E28-8453-165EB4B1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CBC1-EC22-415D-954B-F997D1C8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7838-6405-4A26-8D7E-3539D5DA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8874-4040-4C62-975B-270BDCC5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416F2-917C-42EC-8D63-10012EA3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9DBB-E9C3-4546-AE9F-5758659E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1CC9-F549-4573-BB9E-0B79FB57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291B-CFD4-4B06-96F0-4473C2CA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E0A59-DBFC-45CE-831F-7F226437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E6591-3DB7-43D9-A182-09A279F5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6C73-F4DE-452A-A5AA-9C4AE635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C65A-0B68-462D-A315-5BC687DF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1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301E-5E76-49E8-9315-1331070D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5A62-C727-45D6-8141-E622C1005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DABC4-5C22-44E2-92C2-331BCD45F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E1503-278A-419B-B727-D3F963A4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A4E8E-E274-46C6-A89D-834C1DEA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ABCE6-522A-49AB-8592-6A299C7E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3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A7BF-14C8-4529-A21F-F88D9C07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57320-2360-4492-B52C-C68C0883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9947-31C7-496C-9E79-AC7B1FF21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F8220-3A0B-4CD3-991C-D511C03D0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49201-72FB-40D0-B4B6-2BF79D8D2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AD7E0B-6BE1-412A-83D1-53BAD642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CFF12-18A2-4AC1-B343-A45A5A09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EECBA-3721-4537-8D9C-60D46D8C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C5EC-2AB3-4C3F-9BBD-A774C3BA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563AD-6E10-4FDF-8B11-8A3B1577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6B845-3F89-4203-A854-EEBC9FA5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2620-3783-4878-9772-3F2A58AF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2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DC50E-0393-4E95-9A4E-D0417A18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C2FBC-C34A-4848-A53E-A3172B33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98CF2-F46E-4CEC-A15E-64BAD59D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9E07-1866-41B5-9B2E-EF0426B4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1F5CA-676A-4FCE-A5E9-3A4B2827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FD5D9-A85C-4BDC-A9B0-CBFDF5B5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7D9E1-D284-4A58-9578-D2477873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C0782-CD4B-4248-AF6F-C48FD4B7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93E0A-E42D-46A7-85BF-D7DB67D9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8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5642-F39D-430A-99B8-2B06A456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4D25D-D5F5-4977-810F-7C03775AA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DC35-A9ED-4935-8D8F-20B7D1E72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8F9C-9D81-4C47-B46C-04BE7B7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E9D63-1C2F-48A7-87A3-9A44FD954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9AF50-C535-4FF6-917B-8883F32B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0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8A8F2-961B-4392-A4B1-3B4379DA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896E-08A1-4155-80CA-09C7F714B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6D47A-BFD2-4EFF-A15F-DB147020D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ED44-E21C-4D53-962D-C7F1B538F9C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300F2-FA86-4C11-AD92-24E8114EF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3BAA7-15BF-4EBD-9586-288C2C71F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A85C-AE4B-4922-811E-EE896873D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image" Target="../media/image3.JP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8" Type="http://schemas.openxmlformats.org/officeDocument/2006/relationships/customXml" Target="../ink/ink3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27.xml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customXml" Target="../ink/ink40.xml"/><Relationship Id="rId50" Type="http://schemas.openxmlformats.org/officeDocument/2006/relationships/image" Target="../media/image44.png"/><Relationship Id="rId55" Type="http://schemas.openxmlformats.org/officeDocument/2006/relationships/customXml" Target="../ink/ink44.xml"/><Relationship Id="rId63" Type="http://schemas.openxmlformats.org/officeDocument/2006/relationships/customXml" Target="../ink/ink48.xml"/><Relationship Id="rId7" Type="http://schemas.openxmlformats.org/officeDocument/2006/relationships/customXml" Target="../ink/ink20.xml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29" Type="http://schemas.openxmlformats.org/officeDocument/2006/relationships/customXml" Target="../ink/ink31.xml"/><Relationship Id="rId11" Type="http://schemas.openxmlformats.org/officeDocument/2006/relationships/customXml" Target="../ink/ink22.xml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35.xml"/><Relationship Id="rId40" Type="http://schemas.openxmlformats.org/officeDocument/2006/relationships/image" Target="../media/image39.png"/><Relationship Id="rId45" Type="http://schemas.openxmlformats.org/officeDocument/2006/relationships/customXml" Target="../ink/ink39.xml"/><Relationship Id="rId53" Type="http://schemas.openxmlformats.org/officeDocument/2006/relationships/customXml" Target="../ink/ink43.xml"/><Relationship Id="rId58" Type="http://schemas.openxmlformats.org/officeDocument/2006/relationships/image" Target="../media/image48.png"/><Relationship Id="rId66" Type="http://schemas.openxmlformats.org/officeDocument/2006/relationships/image" Target="../media/image52.png"/><Relationship Id="rId5" Type="http://schemas.openxmlformats.org/officeDocument/2006/relationships/customXml" Target="../ink/ink19.xml"/><Relationship Id="rId61" Type="http://schemas.openxmlformats.org/officeDocument/2006/relationships/customXml" Target="../ink/ink47.xml"/><Relationship Id="rId19" Type="http://schemas.openxmlformats.org/officeDocument/2006/relationships/customXml" Target="../ink/ink26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30.xml"/><Relationship Id="rId30" Type="http://schemas.openxmlformats.org/officeDocument/2006/relationships/image" Target="../media/image34.png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image" Target="../media/image43.png"/><Relationship Id="rId56" Type="http://schemas.openxmlformats.org/officeDocument/2006/relationships/image" Target="../media/image47.png"/><Relationship Id="rId64" Type="http://schemas.openxmlformats.org/officeDocument/2006/relationships/image" Target="../media/image51.png"/><Relationship Id="rId8" Type="http://schemas.openxmlformats.org/officeDocument/2006/relationships/image" Target="../media/image23.png"/><Relationship Id="rId51" Type="http://schemas.openxmlformats.org/officeDocument/2006/relationships/customXml" Target="../ink/ink42.xml"/><Relationship Id="rId3" Type="http://schemas.openxmlformats.org/officeDocument/2006/relationships/customXml" Target="../ink/ink18.xml"/><Relationship Id="rId12" Type="http://schemas.openxmlformats.org/officeDocument/2006/relationships/image" Target="../media/image25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46.xml"/><Relationship Id="rId20" Type="http://schemas.openxmlformats.org/officeDocument/2006/relationships/image" Target="../media/image29.png"/><Relationship Id="rId41" Type="http://schemas.openxmlformats.org/officeDocument/2006/relationships/customXml" Target="../ink/ink37.xml"/><Relationship Id="rId54" Type="http://schemas.openxmlformats.org/officeDocument/2006/relationships/image" Target="../media/image46.png"/><Relationship Id="rId6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49" Type="http://schemas.openxmlformats.org/officeDocument/2006/relationships/customXml" Target="../ink/ink41.xml"/><Relationship Id="rId57" Type="http://schemas.openxmlformats.org/officeDocument/2006/relationships/customXml" Target="../ink/ink45.xml"/><Relationship Id="rId10" Type="http://schemas.openxmlformats.org/officeDocument/2006/relationships/image" Target="../media/image24.png"/><Relationship Id="rId31" Type="http://schemas.openxmlformats.org/officeDocument/2006/relationships/customXml" Target="../ink/ink32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0" Type="http://schemas.openxmlformats.org/officeDocument/2006/relationships/image" Target="../media/image49.png"/><Relationship Id="rId65" Type="http://schemas.openxmlformats.org/officeDocument/2006/relationships/customXml" Target="../ink/ink49.xml"/><Relationship Id="rId4" Type="http://schemas.openxmlformats.org/officeDocument/2006/relationships/image" Target="../media/image21.png"/><Relationship Id="rId9" Type="http://schemas.openxmlformats.org/officeDocument/2006/relationships/customXml" Target="../ink/ink21.xml"/><Relationship Id="rId13" Type="http://schemas.openxmlformats.org/officeDocument/2006/relationships/customXml" Target="../ink/ink23.xml"/><Relationship Id="rId18" Type="http://schemas.openxmlformats.org/officeDocument/2006/relationships/image" Target="../media/image28.png"/><Relationship Id="rId39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.xml"/><Relationship Id="rId21" Type="http://schemas.openxmlformats.org/officeDocument/2006/relationships/customXml" Target="../ink/ink59.xml"/><Relationship Id="rId42" Type="http://schemas.openxmlformats.org/officeDocument/2006/relationships/image" Target="../media/image73.png"/><Relationship Id="rId63" Type="http://schemas.openxmlformats.org/officeDocument/2006/relationships/customXml" Target="../ink/ink80.xml"/><Relationship Id="rId84" Type="http://schemas.openxmlformats.org/officeDocument/2006/relationships/image" Target="../media/image94.png"/><Relationship Id="rId138" Type="http://schemas.openxmlformats.org/officeDocument/2006/relationships/image" Target="../media/image121.png"/><Relationship Id="rId159" Type="http://schemas.openxmlformats.org/officeDocument/2006/relationships/customXml" Target="../ink/ink128.xml"/><Relationship Id="rId107" Type="http://schemas.openxmlformats.org/officeDocument/2006/relationships/customXml" Target="../ink/ink102.xml"/><Relationship Id="rId11" Type="http://schemas.openxmlformats.org/officeDocument/2006/relationships/customXml" Target="../ink/ink54.xml"/><Relationship Id="rId32" Type="http://schemas.openxmlformats.org/officeDocument/2006/relationships/image" Target="../media/image68.png"/><Relationship Id="rId53" Type="http://schemas.openxmlformats.org/officeDocument/2006/relationships/customXml" Target="../ink/ink75.xml"/><Relationship Id="rId74" Type="http://schemas.openxmlformats.org/officeDocument/2006/relationships/image" Target="../media/image89.png"/><Relationship Id="rId128" Type="http://schemas.openxmlformats.org/officeDocument/2006/relationships/image" Target="../media/image116.png"/><Relationship Id="rId149" Type="http://schemas.openxmlformats.org/officeDocument/2006/relationships/customXml" Target="../ink/ink123.xml"/><Relationship Id="rId5" Type="http://schemas.openxmlformats.org/officeDocument/2006/relationships/customXml" Target="../ink/ink51.xml"/><Relationship Id="rId95" Type="http://schemas.openxmlformats.org/officeDocument/2006/relationships/customXml" Target="../ink/ink96.xml"/><Relationship Id="rId160" Type="http://schemas.openxmlformats.org/officeDocument/2006/relationships/image" Target="../media/image132.png"/><Relationship Id="rId22" Type="http://schemas.openxmlformats.org/officeDocument/2006/relationships/image" Target="../media/image63.png"/><Relationship Id="rId43" Type="http://schemas.openxmlformats.org/officeDocument/2006/relationships/customXml" Target="../ink/ink70.xml"/><Relationship Id="rId64" Type="http://schemas.openxmlformats.org/officeDocument/2006/relationships/image" Target="../media/image84.png"/><Relationship Id="rId118" Type="http://schemas.openxmlformats.org/officeDocument/2006/relationships/image" Target="../media/image111.png"/><Relationship Id="rId139" Type="http://schemas.openxmlformats.org/officeDocument/2006/relationships/customXml" Target="../ink/ink118.xml"/><Relationship Id="rId85" Type="http://schemas.openxmlformats.org/officeDocument/2006/relationships/customXml" Target="../ink/ink91.xml"/><Relationship Id="rId150" Type="http://schemas.openxmlformats.org/officeDocument/2006/relationships/image" Target="../media/image127.png"/><Relationship Id="rId12" Type="http://schemas.openxmlformats.org/officeDocument/2006/relationships/image" Target="../media/image58.png"/><Relationship Id="rId17" Type="http://schemas.openxmlformats.org/officeDocument/2006/relationships/customXml" Target="../ink/ink57.xml"/><Relationship Id="rId33" Type="http://schemas.openxmlformats.org/officeDocument/2006/relationships/customXml" Target="../ink/ink65.xml"/><Relationship Id="rId38" Type="http://schemas.openxmlformats.org/officeDocument/2006/relationships/image" Target="../media/image71.png"/><Relationship Id="rId59" Type="http://schemas.openxmlformats.org/officeDocument/2006/relationships/customXml" Target="../ink/ink78.xml"/><Relationship Id="rId103" Type="http://schemas.openxmlformats.org/officeDocument/2006/relationships/customXml" Target="../ink/ink100.xml"/><Relationship Id="rId108" Type="http://schemas.openxmlformats.org/officeDocument/2006/relationships/image" Target="../media/image106.png"/><Relationship Id="rId124" Type="http://schemas.openxmlformats.org/officeDocument/2006/relationships/image" Target="../media/image114.png"/><Relationship Id="rId129" Type="http://schemas.openxmlformats.org/officeDocument/2006/relationships/customXml" Target="../ink/ink113.xml"/><Relationship Id="rId54" Type="http://schemas.openxmlformats.org/officeDocument/2006/relationships/image" Target="../media/image79.png"/><Relationship Id="rId70" Type="http://schemas.openxmlformats.org/officeDocument/2006/relationships/image" Target="../media/image87.png"/><Relationship Id="rId75" Type="http://schemas.openxmlformats.org/officeDocument/2006/relationships/customXml" Target="../ink/ink86.xml"/><Relationship Id="rId91" Type="http://schemas.openxmlformats.org/officeDocument/2006/relationships/customXml" Target="../ink/ink94.xml"/><Relationship Id="rId96" Type="http://schemas.openxmlformats.org/officeDocument/2006/relationships/image" Target="../media/image100.png"/><Relationship Id="rId140" Type="http://schemas.openxmlformats.org/officeDocument/2006/relationships/image" Target="../media/image122.png"/><Relationship Id="rId145" Type="http://schemas.openxmlformats.org/officeDocument/2006/relationships/customXml" Target="../ink/ink121.xml"/><Relationship Id="rId161" Type="http://schemas.openxmlformats.org/officeDocument/2006/relationships/customXml" Target="../ink/ink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23" Type="http://schemas.openxmlformats.org/officeDocument/2006/relationships/customXml" Target="../ink/ink60.xml"/><Relationship Id="rId28" Type="http://schemas.openxmlformats.org/officeDocument/2006/relationships/image" Target="../media/image66.png"/><Relationship Id="rId49" Type="http://schemas.openxmlformats.org/officeDocument/2006/relationships/customXml" Target="../ink/ink73.xml"/><Relationship Id="rId114" Type="http://schemas.openxmlformats.org/officeDocument/2006/relationships/image" Target="../media/image109.png"/><Relationship Id="rId119" Type="http://schemas.openxmlformats.org/officeDocument/2006/relationships/customXml" Target="../ink/ink108.xml"/><Relationship Id="rId44" Type="http://schemas.openxmlformats.org/officeDocument/2006/relationships/image" Target="../media/image74.png"/><Relationship Id="rId60" Type="http://schemas.openxmlformats.org/officeDocument/2006/relationships/image" Target="../media/image82.png"/><Relationship Id="rId65" Type="http://schemas.openxmlformats.org/officeDocument/2006/relationships/customXml" Target="../ink/ink81.xml"/><Relationship Id="rId81" Type="http://schemas.openxmlformats.org/officeDocument/2006/relationships/customXml" Target="../ink/ink89.xml"/><Relationship Id="rId86" Type="http://schemas.openxmlformats.org/officeDocument/2006/relationships/image" Target="../media/image95.png"/><Relationship Id="rId130" Type="http://schemas.openxmlformats.org/officeDocument/2006/relationships/image" Target="../media/image117.png"/><Relationship Id="rId135" Type="http://schemas.openxmlformats.org/officeDocument/2006/relationships/customXml" Target="../ink/ink116.xml"/><Relationship Id="rId151" Type="http://schemas.openxmlformats.org/officeDocument/2006/relationships/customXml" Target="../ink/ink124.xml"/><Relationship Id="rId156" Type="http://schemas.openxmlformats.org/officeDocument/2006/relationships/image" Target="../media/image130.png"/><Relationship Id="rId13" Type="http://schemas.openxmlformats.org/officeDocument/2006/relationships/customXml" Target="../ink/ink55.xml"/><Relationship Id="rId18" Type="http://schemas.openxmlformats.org/officeDocument/2006/relationships/image" Target="../media/image61.png"/><Relationship Id="rId39" Type="http://schemas.openxmlformats.org/officeDocument/2006/relationships/customXml" Target="../ink/ink68.xml"/><Relationship Id="rId109" Type="http://schemas.openxmlformats.org/officeDocument/2006/relationships/customXml" Target="../ink/ink103.xml"/><Relationship Id="rId34" Type="http://schemas.openxmlformats.org/officeDocument/2006/relationships/image" Target="../media/image69.png"/><Relationship Id="rId50" Type="http://schemas.openxmlformats.org/officeDocument/2006/relationships/image" Target="../media/image77.png"/><Relationship Id="rId55" Type="http://schemas.openxmlformats.org/officeDocument/2006/relationships/customXml" Target="../ink/ink76.xml"/><Relationship Id="rId76" Type="http://schemas.openxmlformats.org/officeDocument/2006/relationships/image" Target="../media/image90.png"/><Relationship Id="rId97" Type="http://schemas.openxmlformats.org/officeDocument/2006/relationships/customXml" Target="../ink/ink97.xml"/><Relationship Id="rId104" Type="http://schemas.openxmlformats.org/officeDocument/2006/relationships/image" Target="../media/image104.png"/><Relationship Id="rId120" Type="http://schemas.openxmlformats.org/officeDocument/2006/relationships/image" Target="../media/image112.png"/><Relationship Id="rId125" Type="http://schemas.openxmlformats.org/officeDocument/2006/relationships/customXml" Target="../ink/ink111.xml"/><Relationship Id="rId141" Type="http://schemas.openxmlformats.org/officeDocument/2006/relationships/customXml" Target="../ink/ink119.xml"/><Relationship Id="rId146" Type="http://schemas.openxmlformats.org/officeDocument/2006/relationships/image" Target="../media/image125.png"/><Relationship Id="rId7" Type="http://schemas.openxmlformats.org/officeDocument/2006/relationships/customXml" Target="../ink/ink52.xml"/><Relationship Id="rId71" Type="http://schemas.openxmlformats.org/officeDocument/2006/relationships/customXml" Target="../ink/ink84.xml"/><Relationship Id="rId92" Type="http://schemas.openxmlformats.org/officeDocument/2006/relationships/image" Target="../media/image98.png"/><Relationship Id="rId162" Type="http://schemas.openxmlformats.org/officeDocument/2006/relationships/image" Target="../media/image133.png"/><Relationship Id="rId2" Type="http://schemas.openxmlformats.org/officeDocument/2006/relationships/image" Target="../media/image53.png"/><Relationship Id="rId29" Type="http://schemas.openxmlformats.org/officeDocument/2006/relationships/customXml" Target="../ink/ink63.xml"/><Relationship Id="rId24" Type="http://schemas.openxmlformats.org/officeDocument/2006/relationships/image" Target="../media/image64.png"/><Relationship Id="rId40" Type="http://schemas.openxmlformats.org/officeDocument/2006/relationships/image" Target="../media/image72.png"/><Relationship Id="rId45" Type="http://schemas.openxmlformats.org/officeDocument/2006/relationships/customXml" Target="../ink/ink71.xml"/><Relationship Id="rId66" Type="http://schemas.openxmlformats.org/officeDocument/2006/relationships/image" Target="../media/image85.png"/><Relationship Id="rId87" Type="http://schemas.openxmlformats.org/officeDocument/2006/relationships/customXml" Target="../ink/ink92.xml"/><Relationship Id="rId110" Type="http://schemas.openxmlformats.org/officeDocument/2006/relationships/image" Target="../media/image107.png"/><Relationship Id="rId115" Type="http://schemas.openxmlformats.org/officeDocument/2006/relationships/customXml" Target="../ink/ink106.xml"/><Relationship Id="rId131" Type="http://schemas.openxmlformats.org/officeDocument/2006/relationships/customXml" Target="../ink/ink114.xml"/><Relationship Id="rId136" Type="http://schemas.openxmlformats.org/officeDocument/2006/relationships/image" Target="../media/image120.png"/><Relationship Id="rId157" Type="http://schemas.openxmlformats.org/officeDocument/2006/relationships/customXml" Target="../ink/ink127.xml"/><Relationship Id="rId61" Type="http://schemas.openxmlformats.org/officeDocument/2006/relationships/customXml" Target="../ink/ink79.xml"/><Relationship Id="rId82" Type="http://schemas.openxmlformats.org/officeDocument/2006/relationships/image" Target="../media/image93.png"/><Relationship Id="rId152" Type="http://schemas.openxmlformats.org/officeDocument/2006/relationships/image" Target="../media/image128.png"/><Relationship Id="rId19" Type="http://schemas.openxmlformats.org/officeDocument/2006/relationships/customXml" Target="../ink/ink58.xml"/><Relationship Id="rId14" Type="http://schemas.openxmlformats.org/officeDocument/2006/relationships/image" Target="../media/image59.png"/><Relationship Id="rId30" Type="http://schemas.openxmlformats.org/officeDocument/2006/relationships/image" Target="../media/image67.png"/><Relationship Id="rId35" Type="http://schemas.openxmlformats.org/officeDocument/2006/relationships/customXml" Target="../ink/ink66.xml"/><Relationship Id="rId56" Type="http://schemas.openxmlformats.org/officeDocument/2006/relationships/image" Target="../media/image80.png"/><Relationship Id="rId77" Type="http://schemas.openxmlformats.org/officeDocument/2006/relationships/customXml" Target="../ink/ink87.xml"/><Relationship Id="rId100" Type="http://schemas.openxmlformats.org/officeDocument/2006/relationships/image" Target="../media/image102.png"/><Relationship Id="rId105" Type="http://schemas.openxmlformats.org/officeDocument/2006/relationships/customXml" Target="../ink/ink101.xml"/><Relationship Id="rId126" Type="http://schemas.openxmlformats.org/officeDocument/2006/relationships/image" Target="../media/image115.png"/><Relationship Id="rId147" Type="http://schemas.openxmlformats.org/officeDocument/2006/relationships/customXml" Target="../ink/ink122.xml"/><Relationship Id="rId8" Type="http://schemas.openxmlformats.org/officeDocument/2006/relationships/image" Target="../media/image56.png"/><Relationship Id="rId51" Type="http://schemas.openxmlformats.org/officeDocument/2006/relationships/customXml" Target="../ink/ink74.xml"/><Relationship Id="rId72" Type="http://schemas.openxmlformats.org/officeDocument/2006/relationships/image" Target="../media/image88.png"/><Relationship Id="rId93" Type="http://schemas.openxmlformats.org/officeDocument/2006/relationships/customXml" Target="../ink/ink95.xml"/><Relationship Id="rId98" Type="http://schemas.openxmlformats.org/officeDocument/2006/relationships/image" Target="../media/image101.png"/><Relationship Id="rId121" Type="http://schemas.openxmlformats.org/officeDocument/2006/relationships/customXml" Target="../ink/ink109.xml"/><Relationship Id="rId142" Type="http://schemas.openxmlformats.org/officeDocument/2006/relationships/image" Target="../media/image123.png"/><Relationship Id="rId163" Type="http://schemas.openxmlformats.org/officeDocument/2006/relationships/customXml" Target="../ink/ink130.xml"/><Relationship Id="rId3" Type="http://schemas.openxmlformats.org/officeDocument/2006/relationships/customXml" Target="../ink/ink50.xml"/><Relationship Id="rId25" Type="http://schemas.openxmlformats.org/officeDocument/2006/relationships/customXml" Target="../ink/ink61.xml"/><Relationship Id="rId46" Type="http://schemas.openxmlformats.org/officeDocument/2006/relationships/image" Target="../media/image75.png"/><Relationship Id="rId67" Type="http://schemas.openxmlformats.org/officeDocument/2006/relationships/customXml" Target="../ink/ink82.xml"/><Relationship Id="rId116" Type="http://schemas.openxmlformats.org/officeDocument/2006/relationships/image" Target="../media/image110.png"/><Relationship Id="rId137" Type="http://schemas.openxmlformats.org/officeDocument/2006/relationships/customXml" Target="../ink/ink117.xml"/><Relationship Id="rId158" Type="http://schemas.openxmlformats.org/officeDocument/2006/relationships/image" Target="../media/image131.png"/><Relationship Id="rId20" Type="http://schemas.openxmlformats.org/officeDocument/2006/relationships/image" Target="../media/image62.png"/><Relationship Id="rId41" Type="http://schemas.openxmlformats.org/officeDocument/2006/relationships/customXml" Target="../ink/ink69.xml"/><Relationship Id="rId62" Type="http://schemas.openxmlformats.org/officeDocument/2006/relationships/image" Target="../media/image83.png"/><Relationship Id="rId83" Type="http://schemas.openxmlformats.org/officeDocument/2006/relationships/customXml" Target="../ink/ink90.xml"/><Relationship Id="rId88" Type="http://schemas.openxmlformats.org/officeDocument/2006/relationships/image" Target="../media/image96.png"/><Relationship Id="rId111" Type="http://schemas.openxmlformats.org/officeDocument/2006/relationships/customXml" Target="../ink/ink104.xml"/><Relationship Id="rId132" Type="http://schemas.openxmlformats.org/officeDocument/2006/relationships/image" Target="../media/image118.png"/><Relationship Id="rId153" Type="http://schemas.openxmlformats.org/officeDocument/2006/relationships/customXml" Target="../ink/ink125.xml"/><Relationship Id="rId15" Type="http://schemas.openxmlformats.org/officeDocument/2006/relationships/customXml" Target="../ink/ink56.xml"/><Relationship Id="rId36" Type="http://schemas.openxmlformats.org/officeDocument/2006/relationships/image" Target="../media/image70.png"/><Relationship Id="rId57" Type="http://schemas.openxmlformats.org/officeDocument/2006/relationships/customXml" Target="../ink/ink77.xml"/><Relationship Id="rId106" Type="http://schemas.openxmlformats.org/officeDocument/2006/relationships/image" Target="../media/image105.png"/><Relationship Id="rId127" Type="http://schemas.openxmlformats.org/officeDocument/2006/relationships/customXml" Target="../ink/ink112.xml"/><Relationship Id="rId10" Type="http://schemas.openxmlformats.org/officeDocument/2006/relationships/image" Target="../media/image57.png"/><Relationship Id="rId31" Type="http://schemas.openxmlformats.org/officeDocument/2006/relationships/customXml" Target="../ink/ink64.xml"/><Relationship Id="rId52" Type="http://schemas.openxmlformats.org/officeDocument/2006/relationships/image" Target="../media/image78.png"/><Relationship Id="rId73" Type="http://schemas.openxmlformats.org/officeDocument/2006/relationships/customXml" Target="../ink/ink85.xml"/><Relationship Id="rId78" Type="http://schemas.openxmlformats.org/officeDocument/2006/relationships/image" Target="../media/image91.png"/><Relationship Id="rId94" Type="http://schemas.openxmlformats.org/officeDocument/2006/relationships/image" Target="../media/image99.png"/><Relationship Id="rId99" Type="http://schemas.openxmlformats.org/officeDocument/2006/relationships/customXml" Target="../ink/ink98.xml"/><Relationship Id="rId101" Type="http://schemas.openxmlformats.org/officeDocument/2006/relationships/customXml" Target="../ink/ink99.xml"/><Relationship Id="rId122" Type="http://schemas.openxmlformats.org/officeDocument/2006/relationships/image" Target="../media/image113.png"/><Relationship Id="rId143" Type="http://schemas.openxmlformats.org/officeDocument/2006/relationships/customXml" Target="../ink/ink120.xml"/><Relationship Id="rId148" Type="http://schemas.openxmlformats.org/officeDocument/2006/relationships/image" Target="../media/image126.png"/><Relationship Id="rId164" Type="http://schemas.openxmlformats.org/officeDocument/2006/relationships/image" Target="../media/image134.png"/><Relationship Id="rId4" Type="http://schemas.openxmlformats.org/officeDocument/2006/relationships/image" Target="../media/image54.png"/><Relationship Id="rId9" Type="http://schemas.openxmlformats.org/officeDocument/2006/relationships/customXml" Target="../ink/ink53.xml"/><Relationship Id="rId26" Type="http://schemas.openxmlformats.org/officeDocument/2006/relationships/image" Target="../media/image65.png"/><Relationship Id="rId47" Type="http://schemas.openxmlformats.org/officeDocument/2006/relationships/customXml" Target="../ink/ink72.xml"/><Relationship Id="rId68" Type="http://schemas.openxmlformats.org/officeDocument/2006/relationships/image" Target="../media/image86.png"/><Relationship Id="rId89" Type="http://schemas.openxmlformats.org/officeDocument/2006/relationships/customXml" Target="../ink/ink93.xml"/><Relationship Id="rId112" Type="http://schemas.openxmlformats.org/officeDocument/2006/relationships/image" Target="../media/image108.png"/><Relationship Id="rId133" Type="http://schemas.openxmlformats.org/officeDocument/2006/relationships/customXml" Target="../ink/ink115.xml"/><Relationship Id="rId154" Type="http://schemas.openxmlformats.org/officeDocument/2006/relationships/image" Target="../media/image129.png"/><Relationship Id="rId16" Type="http://schemas.openxmlformats.org/officeDocument/2006/relationships/image" Target="../media/image60.png"/><Relationship Id="rId37" Type="http://schemas.openxmlformats.org/officeDocument/2006/relationships/customXml" Target="../ink/ink67.xml"/><Relationship Id="rId58" Type="http://schemas.openxmlformats.org/officeDocument/2006/relationships/image" Target="../media/image81.png"/><Relationship Id="rId79" Type="http://schemas.openxmlformats.org/officeDocument/2006/relationships/customXml" Target="../ink/ink88.xml"/><Relationship Id="rId102" Type="http://schemas.openxmlformats.org/officeDocument/2006/relationships/image" Target="../media/image103.png"/><Relationship Id="rId123" Type="http://schemas.openxmlformats.org/officeDocument/2006/relationships/customXml" Target="../ink/ink110.xml"/><Relationship Id="rId144" Type="http://schemas.openxmlformats.org/officeDocument/2006/relationships/image" Target="../media/image124.png"/><Relationship Id="rId90" Type="http://schemas.openxmlformats.org/officeDocument/2006/relationships/image" Target="../media/image97.png"/><Relationship Id="rId27" Type="http://schemas.openxmlformats.org/officeDocument/2006/relationships/customXml" Target="../ink/ink62.xml"/><Relationship Id="rId48" Type="http://schemas.openxmlformats.org/officeDocument/2006/relationships/image" Target="../media/image76.png"/><Relationship Id="rId69" Type="http://schemas.openxmlformats.org/officeDocument/2006/relationships/customXml" Target="../ink/ink83.xml"/><Relationship Id="rId113" Type="http://schemas.openxmlformats.org/officeDocument/2006/relationships/customXml" Target="../ink/ink105.xml"/><Relationship Id="rId134" Type="http://schemas.openxmlformats.org/officeDocument/2006/relationships/image" Target="../media/image119.png"/><Relationship Id="rId80" Type="http://schemas.openxmlformats.org/officeDocument/2006/relationships/image" Target="../media/image92.png"/><Relationship Id="rId155" Type="http://schemas.openxmlformats.org/officeDocument/2006/relationships/customXml" Target="../ink/ink12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7.png"/><Relationship Id="rId21" Type="http://schemas.openxmlformats.org/officeDocument/2006/relationships/customXml" Target="../ink/ink140.xml"/><Relationship Id="rId42" Type="http://schemas.openxmlformats.org/officeDocument/2006/relationships/image" Target="../media/image155.png"/><Relationship Id="rId47" Type="http://schemas.openxmlformats.org/officeDocument/2006/relationships/customXml" Target="../ink/ink153.xml"/><Relationship Id="rId63" Type="http://schemas.openxmlformats.org/officeDocument/2006/relationships/customXml" Target="../ink/ink161.xml"/><Relationship Id="rId68" Type="http://schemas.openxmlformats.org/officeDocument/2006/relationships/image" Target="../media/image167.png"/><Relationship Id="rId84" Type="http://schemas.openxmlformats.org/officeDocument/2006/relationships/image" Target="../media/image175.png"/><Relationship Id="rId89" Type="http://schemas.openxmlformats.org/officeDocument/2006/relationships/customXml" Target="../ink/ink174.xml"/><Relationship Id="rId16" Type="http://schemas.openxmlformats.org/officeDocument/2006/relationships/image" Target="../media/image142.png"/><Relationship Id="rId11" Type="http://schemas.openxmlformats.org/officeDocument/2006/relationships/customXml" Target="../ink/ink135.xml"/><Relationship Id="rId32" Type="http://schemas.openxmlformats.org/officeDocument/2006/relationships/image" Target="../media/image150.png"/><Relationship Id="rId37" Type="http://schemas.openxmlformats.org/officeDocument/2006/relationships/customXml" Target="../ink/ink148.xml"/><Relationship Id="rId53" Type="http://schemas.openxmlformats.org/officeDocument/2006/relationships/customXml" Target="../ink/ink156.xml"/><Relationship Id="rId58" Type="http://schemas.openxmlformats.org/officeDocument/2006/relationships/image" Target="../media/image162.png"/><Relationship Id="rId74" Type="http://schemas.openxmlformats.org/officeDocument/2006/relationships/image" Target="../media/image170.png"/><Relationship Id="rId79" Type="http://schemas.openxmlformats.org/officeDocument/2006/relationships/customXml" Target="../ink/ink169.xml"/><Relationship Id="rId5" Type="http://schemas.openxmlformats.org/officeDocument/2006/relationships/customXml" Target="../ink/ink132.xml"/><Relationship Id="rId90" Type="http://schemas.openxmlformats.org/officeDocument/2006/relationships/image" Target="../media/image178.png"/><Relationship Id="rId22" Type="http://schemas.openxmlformats.org/officeDocument/2006/relationships/image" Target="../media/image145.png"/><Relationship Id="rId27" Type="http://schemas.openxmlformats.org/officeDocument/2006/relationships/customXml" Target="../ink/ink143.xml"/><Relationship Id="rId43" Type="http://schemas.openxmlformats.org/officeDocument/2006/relationships/customXml" Target="../ink/ink151.xml"/><Relationship Id="rId48" Type="http://schemas.openxmlformats.org/officeDocument/2006/relationships/image" Target="../media/image120.png"/><Relationship Id="rId64" Type="http://schemas.openxmlformats.org/officeDocument/2006/relationships/image" Target="../media/image165.png"/><Relationship Id="rId69" Type="http://schemas.openxmlformats.org/officeDocument/2006/relationships/customXml" Target="../ink/ink164.xml"/><Relationship Id="rId8" Type="http://schemas.openxmlformats.org/officeDocument/2006/relationships/image" Target="../media/image138.png"/><Relationship Id="rId51" Type="http://schemas.openxmlformats.org/officeDocument/2006/relationships/customXml" Target="../ink/ink155.xml"/><Relationship Id="rId72" Type="http://schemas.openxmlformats.org/officeDocument/2006/relationships/image" Target="../media/image169.png"/><Relationship Id="rId80" Type="http://schemas.openxmlformats.org/officeDocument/2006/relationships/image" Target="../media/image173.png"/><Relationship Id="rId85" Type="http://schemas.openxmlformats.org/officeDocument/2006/relationships/customXml" Target="../ink/ink172.xml"/><Relationship Id="rId93" Type="http://schemas.openxmlformats.org/officeDocument/2006/relationships/customXml" Target="../ink/ink176.xml"/><Relationship Id="rId3" Type="http://schemas.openxmlformats.org/officeDocument/2006/relationships/customXml" Target="../ink/ink131.xml"/><Relationship Id="rId12" Type="http://schemas.openxmlformats.org/officeDocument/2006/relationships/image" Target="../media/image140.png"/><Relationship Id="rId17" Type="http://schemas.openxmlformats.org/officeDocument/2006/relationships/customXml" Target="../ink/ink138.xml"/><Relationship Id="rId25" Type="http://schemas.openxmlformats.org/officeDocument/2006/relationships/customXml" Target="../ink/ink142.xml"/><Relationship Id="rId33" Type="http://schemas.openxmlformats.org/officeDocument/2006/relationships/customXml" Target="../ink/ink146.xml"/><Relationship Id="rId38" Type="http://schemas.openxmlformats.org/officeDocument/2006/relationships/image" Target="../media/image153.png"/><Relationship Id="rId46" Type="http://schemas.openxmlformats.org/officeDocument/2006/relationships/image" Target="../media/image157.png"/><Relationship Id="rId59" Type="http://schemas.openxmlformats.org/officeDocument/2006/relationships/customXml" Target="../ink/ink159.xml"/><Relationship Id="rId67" Type="http://schemas.openxmlformats.org/officeDocument/2006/relationships/customXml" Target="../ink/ink163.xml"/><Relationship Id="rId20" Type="http://schemas.openxmlformats.org/officeDocument/2006/relationships/image" Target="../media/image144.png"/><Relationship Id="rId41" Type="http://schemas.openxmlformats.org/officeDocument/2006/relationships/customXml" Target="../ink/ink150.xml"/><Relationship Id="rId54" Type="http://schemas.openxmlformats.org/officeDocument/2006/relationships/image" Target="../media/image160.png"/><Relationship Id="rId62" Type="http://schemas.openxmlformats.org/officeDocument/2006/relationships/image" Target="../media/image164.png"/><Relationship Id="rId70" Type="http://schemas.openxmlformats.org/officeDocument/2006/relationships/image" Target="../media/image168.png"/><Relationship Id="rId75" Type="http://schemas.openxmlformats.org/officeDocument/2006/relationships/customXml" Target="../ink/ink167.xml"/><Relationship Id="rId83" Type="http://schemas.openxmlformats.org/officeDocument/2006/relationships/customXml" Target="../ink/ink171.xml"/><Relationship Id="rId88" Type="http://schemas.openxmlformats.org/officeDocument/2006/relationships/image" Target="../media/image177.png"/><Relationship Id="rId91" Type="http://schemas.openxmlformats.org/officeDocument/2006/relationships/customXml" Target="../ink/ink1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5" Type="http://schemas.openxmlformats.org/officeDocument/2006/relationships/customXml" Target="../ink/ink137.xml"/><Relationship Id="rId23" Type="http://schemas.openxmlformats.org/officeDocument/2006/relationships/customXml" Target="../ink/ink141.xml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49" Type="http://schemas.openxmlformats.org/officeDocument/2006/relationships/customXml" Target="../ink/ink154.xml"/><Relationship Id="rId57" Type="http://schemas.openxmlformats.org/officeDocument/2006/relationships/customXml" Target="../ink/ink158.xml"/><Relationship Id="rId10" Type="http://schemas.openxmlformats.org/officeDocument/2006/relationships/image" Target="../media/image139.png"/><Relationship Id="rId31" Type="http://schemas.openxmlformats.org/officeDocument/2006/relationships/customXml" Target="../ink/ink145.xml"/><Relationship Id="rId44" Type="http://schemas.openxmlformats.org/officeDocument/2006/relationships/image" Target="../media/image156.png"/><Relationship Id="rId52" Type="http://schemas.openxmlformats.org/officeDocument/2006/relationships/image" Target="../media/image159.png"/><Relationship Id="rId60" Type="http://schemas.openxmlformats.org/officeDocument/2006/relationships/image" Target="../media/image163.png"/><Relationship Id="rId65" Type="http://schemas.openxmlformats.org/officeDocument/2006/relationships/customXml" Target="../ink/ink162.xml"/><Relationship Id="rId73" Type="http://schemas.openxmlformats.org/officeDocument/2006/relationships/customXml" Target="../ink/ink166.xml"/><Relationship Id="rId78" Type="http://schemas.openxmlformats.org/officeDocument/2006/relationships/image" Target="../media/image172.png"/><Relationship Id="rId81" Type="http://schemas.openxmlformats.org/officeDocument/2006/relationships/customXml" Target="../ink/ink170.xml"/><Relationship Id="rId86" Type="http://schemas.openxmlformats.org/officeDocument/2006/relationships/image" Target="../media/image176.png"/><Relationship Id="rId94" Type="http://schemas.openxmlformats.org/officeDocument/2006/relationships/image" Target="../media/image180.png"/><Relationship Id="rId4" Type="http://schemas.openxmlformats.org/officeDocument/2006/relationships/image" Target="../media/image136.png"/><Relationship Id="rId9" Type="http://schemas.openxmlformats.org/officeDocument/2006/relationships/customXml" Target="../ink/ink134.xml"/><Relationship Id="rId13" Type="http://schemas.openxmlformats.org/officeDocument/2006/relationships/customXml" Target="../ink/ink136.xml"/><Relationship Id="rId18" Type="http://schemas.openxmlformats.org/officeDocument/2006/relationships/image" Target="../media/image143.png"/><Relationship Id="rId39" Type="http://schemas.openxmlformats.org/officeDocument/2006/relationships/customXml" Target="../ink/ink149.xml"/><Relationship Id="rId34" Type="http://schemas.openxmlformats.org/officeDocument/2006/relationships/image" Target="../media/image151.png"/><Relationship Id="rId50" Type="http://schemas.openxmlformats.org/officeDocument/2006/relationships/image" Target="../media/image158.png"/><Relationship Id="rId55" Type="http://schemas.openxmlformats.org/officeDocument/2006/relationships/customXml" Target="../ink/ink157.xml"/><Relationship Id="rId76" Type="http://schemas.openxmlformats.org/officeDocument/2006/relationships/image" Target="../media/image171.png"/><Relationship Id="rId7" Type="http://schemas.openxmlformats.org/officeDocument/2006/relationships/customXml" Target="../ink/ink133.xml"/><Relationship Id="rId71" Type="http://schemas.openxmlformats.org/officeDocument/2006/relationships/customXml" Target="../ink/ink165.xml"/><Relationship Id="rId92" Type="http://schemas.openxmlformats.org/officeDocument/2006/relationships/image" Target="../media/image179.png"/><Relationship Id="rId2" Type="http://schemas.openxmlformats.org/officeDocument/2006/relationships/image" Target="../media/image135.png"/><Relationship Id="rId29" Type="http://schemas.openxmlformats.org/officeDocument/2006/relationships/customXml" Target="../ink/ink144.xml"/><Relationship Id="rId24" Type="http://schemas.openxmlformats.org/officeDocument/2006/relationships/image" Target="../media/image146.png"/><Relationship Id="rId40" Type="http://schemas.openxmlformats.org/officeDocument/2006/relationships/image" Target="../media/image154.png"/><Relationship Id="rId45" Type="http://schemas.openxmlformats.org/officeDocument/2006/relationships/customXml" Target="../ink/ink152.xml"/><Relationship Id="rId66" Type="http://schemas.openxmlformats.org/officeDocument/2006/relationships/image" Target="../media/image166.png"/><Relationship Id="rId87" Type="http://schemas.openxmlformats.org/officeDocument/2006/relationships/customXml" Target="../ink/ink173.xml"/><Relationship Id="rId61" Type="http://schemas.openxmlformats.org/officeDocument/2006/relationships/customXml" Target="../ink/ink160.xml"/><Relationship Id="rId82" Type="http://schemas.openxmlformats.org/officeDocument/2006/relationships/image" Target="../media/image174.png"/><Relationship Id="rId19" Type="http://schemas.openxmlformats.org/officeDocument/2006/relationships/customXml" Target="../ink/ink139.xml"/><Relationship Id="rId14" Type="http://schemas.openxmlformats.org/officeDocument/2006/relationships/image" Target="../media/image141.png"/><Relationship Id="rId30" Type="http://schemas.openxmlformats.org/officeDocument/2006/relationships/image" Target="../media/image149.png"/><Relationship Id="rId35" Type="http://schemas.openxmlformats.org/officeDocument/2006/relationships/customXml" Target="../ink/ink147.xml"/><Relationship Id="rId56" Type="http://schemas.openxmlformats.org/officeDocument/2006/relationships/image" Target="../media/image161.png"/><Relationship Id="rId77" Type="http://schemas.openxmlformats.org/officeDocument/2006/relationships/customXml" Target="../ink/ink16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4.xml"/><Relationship Id="rId21" Type="http://schemas.openxmlformats.org/officeDocument/2006/relationships/customXml" Target="../ink/ink186.xml"/><Relationship Id="rId42" Type="http://schemas.openxmlformats.org/officeDocument/2006/relationships/image" Target="../media/image201.png"/><Relationship Id="rId63" Type="http://schemas.openxmlformats.org/officeDocument/2006/relationships/customXml" Target="../ink/ink207.xml"/><Relationship Id="rId84" Type="http://schemas.openxmlformats.org/officeDocument/2006/relationships/image" Target="../media/image222.png"/><Relationship Id="rId138" Type="http://schemas.openxmlformats.org/officeDocument/2006/relationships/image" Target="../media/image249.png"/><Relationship Id="rId159" Type="http://schemas.openxmlformats.org/officeDocument/2006/relationships/customXml" Target="../ink/ink255.xml"/><Relationship Id="rId170" Type="http://schemas.openxmlformats.org/officeDocument/2006/relationships/image" Target="../media/image264.png"/><Relationship Id="rId191" Type="http://schemas.openxmlformats.org/officeDocument/2006/relationships/customXml" Target="../ink/ink271.xml"/><Relationship Id="rId107" Type="http://schemas.openxmlformats.org/officeDocument/2006/relationships/customXml" Target="../ink/ink229.xml"/><Relationship Id="rId11" Type="http://schemas.openxmlformats.org/officeDocument/2006/relationships/customXml" Target="../ink/ink181.xml"/><Relationship Id="rId32" Type="http://schemas.openxmlformats.org/officeDocument/2006/relationships/image" Target="../media/image196.png"/><Relationship Id="rId53" Type="http://schemas.openxmlformats.org/officeDocument/2006/relationships/customXml" Target="../ink/ink202.xml"/><Relationship Id="rId74" Type="http://schemas.openxmlformats.org/officeDocument/2006/relationships/image" Target="../media/image217.png"/><Relationship Id="rId128" Type="http://schemas.openxmlformats.org/officeDocument/2006/relationships/image" Target="../media/image244.png"/><Relationship Id="rId149" Type="http://schemas.openxmlformats.org/officeDocument/2006/relationships/customXml" Target="../ink/ink250.xml"/><Relationship Id="rId5" Type="http://schemas.openxmlformats.org/officeDocument/2006/relationships/customXml" Target="../ink/ink178.xml"/><Relationship Id="rId95" Type="http://schemas.openxmlformats.org/officeDocument/2006/relationships/customXml" Target="../ink/ink223.xml"/><Relationship Id="rId160" Type="http://schemas.openxmlformats.org/officeDocument/2006/relationships/image" Target="../media/image259.png"/><Relationship Id="rId181" Type="http://schemas.openxmlformats.org/officeDocument/2006/relationships/customXml" Target="../ink/ink266.xml"/><Relationship Id="rId22" Type="http://schemas.openxmlformats.org/officeDocument/2006/relationships/image" Target="../media/image191.png"/><Relationship Id="rId43" Type="http://schemas.openxmlformats.org/officeDocument/2006/relationships/customXml" Target="../ink/ink197.xml"/><Relationship Id="rId64" Type="http://schemas.openxmlformats.org/officeDocument/2006/relationships/image" Target="../media/image212.png"/><Relationship Id="rId118" Type="http://schemas.openxmlformats.org/officeDocument/2006/relationships/image" Target="../media/image239.png"/><Relationship Id="rId139" Type="http://schemas.openxmlformats.org/officeDocument/2006/relationships/customXml" Target="../ink/ink245.xml"/><Relationship Id="rId85" Type="http://schemas.openxmlformats.org/officeDocument/2006/relationships/customXml" Target="../ink/ink218.xml"/><Relationship Id="rId150" Type="http://schemas.openxmlformats.org/officeDocument/2006/relationships/image" Target="../media/image254.png"/><Relationship Id="rId171" Type="http://schemas.openxmlformats.org/officeDocument/2006/relationships/customXml" Target="../ink/ink261.xml"/><Relationship Id="rId192" Type="http://schemas.openxmlformats.org/officeDocument/2006/relationships/image" Target="../media/image275.png"/><Relationship Id="rId12" Type="http://schemas.openxmlformats.org/officeDocument/2006/relationships/image" Target="../media/image186.png"/><Relationship Id="rId33" Type="http://schemas.openxmlformats.org/officeDocument/2006/relationships/customXml" Target="../ink/ink192.xml"/><Relationship Id="rId108" Type="http://schemas.openxmlformats.org/officeDocument/2006/relationships/image" Target="../media/image234.png"/><Relationship Id="rId129" Type="http://schemas.openxmlformats.org/officeDocument/2006/relationships/customXml" Target="../ink/ink240.xml"/><Relationship Id="rId54" Type="http://schemas.openxmlformats.org/officeDocument/2006/relationships/image" Target="../media/image207.png"/><Relationship Id="rId75" Type="http://schemas.openxmlformats.org/officeDocument/2006/relationships/customXml" Target="../ink/ink213.xml"/><Relationship Id="rId96" Type="http://schemas.openxmlformats.org/officeDocument/2006/relationships/image" Target="../media/image228.png"/><Relationship Id="rId140" Type="http://schemas.openxmlformats.org/officeDocument/2006/relationships/image" Target="../media/image250.png"/><Relationship Id="rId161" Type="http://schemas.openxmlformats.org/officeDocument/2006/relationships/customXml" Target="../ink/ink256.xml"/><Relationship Id="rId182" Type="http://schemas.openxmlformats.org/officeDocument/2006/relationships/image" Target="../media/image270.png"/><Relationship Id="rId6" Type="http://schemas.openxmlformats.org/officeDocument/2006/relationships/image" Target="../media/image183.png"/><Relationship Id="rId23" Type="http://schemas.openxmlformats.org/officeDocument/2006/relationships/customXml" Target="../ink/ink187.xml"/><Relationship Id="rId119" Type="http://schemas.openxmlformats.org/officeDocument/2006/relationships/customXml" Target="../ink/ink235.xml"/><Relationship Id="rId44" Type="http://schemas.openxmlformats.org/officeDocument/2006/relationships/image" Target="../media/image202.png"/><Relationship Id="rId65" Type="http://schemas.openxmlformats.org/officeDocument/2006/relationships/customXml" Target="../ink/ink208.xml"/><Relationship Id="rId86" Type="http://schemas.openxmlformats.org/officeDocument/2006/relationships/image" Target="../media/image223.png"/><Relationship Id="rId130" Type="http://schemas.openxmlformats.org/officeDocument/2006/relationships/image" Target="../media/image245.png"/><Relationship Id="rId151" Type="http://schemas.openxmlformats.org/officeDocument/2006/relationships/customXml" Target="../ink/ink251.xml"/><Relationship Id="rId172" Type="http://schemas.openxmlformats.org/officeDocument/2006/relationships/image" Target="../media/image265.png"/><Relationship Id="rId193" Type="http://schemas.openxmlformats.org/officeDocument/2006/relationships/customXml" Target="../ink/ink272.xml"/><Relationship Id="rId13" Type="http://schemas.openxmlformats.org/officeDocument/2006/relationships/customXml" Target="../ink/ink182.xml"/><Relationship Id="rId109" Type="http://schemas.openxmlformats.org/officeDocument/2006/relationships/customXml" Target="../ink/ink230.xml"/><Relationship Id="rId34" Type="http://schemas.openxmlformats.org/officeDocument/2006/relationships/image" Target="../media/image197.png"/><Relationship Id="rId55" Type="http://schemas.openxmlformats.org/officeDocument/2006/relationships/customXml" Target="../ink/ink203.xml"/><Relationship Id="rId76" Type="http://schemas.openxmlformats.org/officeDocument/2006/relationships/image" Target="../media/image218.png"/><Relationship Id="rId97" Type="http://schemas.openxmlformats.org/officeDocument/2006/relationships/customXml" Target="../ink/ink224.xml"/><Relationship Id="rId120" Type="http://schemas.openxmlformats.org/officeDocument/2006/relationships/image" Target="../media/image240.png"/><Relationship Id="rId141" Type="http://schemas.openxmlformats.org/officeDocument/2006/relationships/customXml" Target="../ink/ink246.xml"/><Relationship Id="rId7" Type="http://schemas.openxmlformats.org/officeDocument/2006/relationships/customXml" Target="../ink/ink179.xml"/><Relationship Id="rId71" Type="http://schemas.openxmlformats.org/officeDocument/2006/relationships/customXml" Target="../ink/ink211.xml"/><Relationship Id="rId92" Type="http://schemas.openxmlformats.org/officeDocument/2006/relationships/image" Target="../media/image226.png"/><Relationship Id="rId162" Type="http://schemas.openxmlformats.org/officeDocument/2006/relationships/image" Target="../media/image260.png"/><Relationship Id="rId183" Type="http://schemas.openxmlformats.org/officeDocument/2006/relationships/customXml" Target="../ink/ink267.xml"/><Relationship Id="rId2" Type="http://schemas.openxmlformats.org/officeDocument/2006/relationships/image" Target="../media/image181.png"/><Relationship Id="rId29" Type="http://schemas.openxmlformats.org/officeDocument/2006/relationships/customXml" Target="../ink/ink190.xml"/><Relationship Id="rId24" Type="http://schemas.openxmlformats.org/officeDocument/2006/relationships/image" Target="../media/image192.png"/><Relationship Id="rId40" Type="http://schemas.openxmlformats.org/officeDocument/2006/relationships/image" Target="../media/image200.png"/><Relationship Id="rId45" Type="http://schemas.openxmlformats.org/officeDocument/2006/relationships/customXml" Target="../ink/ink198.xml"/><Relationship Id="rId66" Type="http://schemas.openxmlformats.org/officeDocument/2006/relationships/image" Target="../media/image213.png"/><Relationship Id="rId87" Type="http://schemas.openxmlformats.org/officeDocument/2006/relationships/customXml" Target="../ink/ink219.xml"/><Relationship Id="rId110" Type="http://schemas.openxmlformats.org/officeDocument/2006/relationships/image" Target="../media/image235.png"/><Relationship Id="rId115" Type="http://schemas.openxmlformats.org/officeDocument/2006/relationships/customXml" Target="../ink/ink233.xml"/><Relationship Id="rId131" Type="http://schemas.openxmlformats.org/officeDocument/2006/relationships/customXml" Target="../ink/ink241.xml"/><Relationship Id="rId136" Type="http://schemas.openxmlformats.org/officeDocument/2006/relationships/image" Target="../media/image248.png"/><Relationship Id="rId157" Type="http://schemas.openxmlformats.org/officeDocument/2006/relationships/customXml" Target="../ink/ink254.xml"/><Relationship Id="rId178" Type="http://schemas.openxmlformats.org/officeDocument/2006/relationships/image" Target="../media/image268.png"/><Relationship Id="rId61" Type="http://schemas.openxmlformats.org/officeDocument/2006/relationships/customXml" Target="../ink/ink206.xml"/><Relationship Id="rId82" Type="http://schemas.openxmlformats.org/officeDocument/2006/relationships/image" Target="../media/image221.png"/><Relationship Id="rId152" Type="http://schemas.openxmlformats.org/officeDocument/2006/relationships/image" Target="../media/image255.png"/><Relationship Id="rId173" Type="http://schemas.openxmlformats.org/officeDocument/2006/relationships/customXml" Target="../ink/ink262.xml"/><Relationship Id="rId194" Type="http://schemas.openxmlformats.org/officeDocument/2006/relationships/image" Target="../media/image276.png"/><Relationship Id="rId19" Type="http://schemas.openxmlformats.org/officeDocument/2006/relationships/customXml" Target="../ink/ink185.xml"/><Relationship Id="rId14" Type="http://schemas.openxmlformats.org/officeDocument/2006/relationships/image" Target="../media/image187.png"/><Relationship Id="rId30" Type="http://schemas.openxmlformats.org/officeDocument/2006/relationships/image" Target="../media/image195.png"/><Relationship Id="rId35" Type="http://schemas.openxmlformats.org/officeDocument/2006/relationships/customXml" Target="../ink/ink193.xml"/><Relationship Id="rId56" Type="http://schemas.openxmlformats.org/officeDocument/2006/relationships/image" Target="../media/image208.png"/><Relationship Id="rId77" Type="http://schemas.openxmlformats.org/officeDocument/2006/relationships/customXml" Target="../ink/ink214.xml"/><Relationship Id="rId100" Type="http://schemas.openxmlformats.org/officeDocument/2006/relationships/image" Target="../media/image230.png"/><Relationship Id="rId105" Type="http://schemas.openxmlformats.org/officeDocument/2006/relationships/customXml" Target="../ink/ink228.xml"/><Relationship Id="rId126" Type="http://schemas.openxmlformats.org/officeDocument/2006/relationships/image" Target="../media/image243.png"/><Relationship Id="rId147" Type="http://schemas.openxmlformats.org/officeDocument/2006/relationships/customXml" Target="../ink/ink249.xml"/><Relationship Id="rId168" Type="http://schemas.openxmlformats.org/officeDocument/2006/relationships/image" Target="../media/image263.png"/><Relationship Id="rId8" Type="http://schemas.openxmlformats.org/officeDocument/2006/relationships/image" Target="../media/image184.png"/><Relationship Id="rId51" Type="http://schemas.openxmlformats.org/officeDocument/2006/relationships/customXml" Target="../ink/ink201.xml"/><Relationship Id="rId72" Type="http://schemas.openxmlformats.org/officeDocument/2006/relationships/image" Target="../media/image216.png"/><Relationship Id="rId93" Type="http://schemas.openxmlformats.org/officeDocument/2006/relationships/customXml" Target="../ink/ink222.xml"/><Relationship Id="rId98" Type="http://schemas.openxmlformats.org/officeDocument/2006/relationships/image" Target="../media/image229.png"/><Relationship Id="rId121" Type="http://schemas.openxmlformats.org/officeDocument/2006/relationships/customXml" Target="../ink/ink236.xml"/><Relationship Id="rId142" Type="http://schemas.openxmlformats.org/officeDocument/2006/relationships/image" Target="../media/image251.png"/><Relationship Id="rId163" Type="http://schemas.openxmlformats.org/officeDocument/2006/relationships/customXml" Target="../ink/ink257.xml"/><Relationship Id="rId184" Type="http://schemas.openxmlformats.org/officeDocument/2006/relationships/image" Target="../media/image271.png"/><Relationship Id="rId189" Type="http://schemas.openxmlformats.org/officeDocument/2006/relationships/customXml" Target="../ink/ink270.xml"/><Relationship Id="rId3" Type="http://schemas.openxmlformats.org/officeDocument/2006/relationships/customXml" Target="../ink/ink177.xml"/><Relationship Id="rId25" Type="http://schemas.openxmlformats.org/officeDocument/2006/relationships/customXml" Target="../ink/ink188.xml"/><Relationship Id="rId46" Type="http://schemas.openxmlformats.org/officeDocument/2006/relationships/image" Target="../media/image203.png"/><Relationship Id="rId67" Type="http://schemas.openxmlformats.org/officeDocument/2006/relationships/customXml" Target="../ink/ink209.xml"/><Relationship Id="rId116" Type="http://schemas.openxmlformats.org/officeDocument/2006/relationships/image" Target="../media/image238.png"/><Relationship Id="rId137" Type="http://schemas.openxmlformats.org/officeDocument/2006/relationships/customXml" Target="../ink/ink244.xml"/><Relationship Id="rId158" Type="http://schemas.openxmlformats.org/officeDocument/2006/relationships/image" Target="../media/image258.png"/><Relationship Id="rId20" Type="http://schemas.openxmlformats.org/officeDocument/2006/relationships/image" Target="../media/image190.png"/><Relationship Id="rId41" Type="http://schemas.openxmlformats.org/officeDocument/2006/relationships/customXml" Target="../ink/ink196.xml"/><Relationship Id="rId62" Type="http://schemas.openxmlformats.org/officeDocument/2006/relationships/image" Target="../media/image211.png"/><Relationship Id="rId83" Type="http://schemas.openxmlformats.org/officeDocument/2006/relationships/customXml" Target="../ink/ink217.xml"/><Relationship Id="rId88" Type="http://schemas.openxmlformats.org/officeDocument/2006/relationships/image" Target="../media/image224.png"/><Relationship Id="rId111" Type="http://schemas.openxmlformats.org/officeDocument/2006/relationships/customXml" Target="../ink/ink231.xml"/><Relationship Id="rId132" Type="http://schemas.openxmlformats.org/officeDocument/2006/relationships/image" Target="../media/image246.png"/><Relationship Id="rId153" Type="http://schemas.openxmlformats.org/officeDocument/2006/relationships/customXml" Target="../ink/ink252.xml"/><Relationship Id="rId174" Type="http://schemas.openxmlformats.org/officeDocument/2006/relationships/image" Target="../media/image266.png"/><Relationship Id="rId179" Type="http://schemas.openxmlformats.org/officeDocument/2006/relationships/customXml" Target="../ink/ink265.xml"/><Relationship Id="rId195" Type="http://schemas.openxmlformats.org/officeDocument/2006/relationships/customXml" Target="../ink/ink273.xml"/><Relationship Id="rId190" Type="http://schemas.openxmlformats.org/officeDocument/2006/relationships/image" Target="../media/image274.png"/><Relationship Id="rId15" Type="http://schemas.openxmlformats.org/officeDocument/2006/relationships/customXml" Target="../ink/ink183.xml"/><Relationship Id="rId36" Type="http://schemas.openxmlformats.org/officeDocument/2006/relationships/image" Target="../media/image198.png"/><Relationship Id="rId57" Type="http://schemas.openxmlformats.org/officeDocument/2006/relationships/customXml" Target="../ink/ink204.xml"/><Relationship Id="rId106" Type="http://schemas.openxmlformats.org/officeDocument/2006/relationships/image" Target="../media/image233.png"/><Relationship Id="rId127" Type="http://schemas.openxmlformats.org/officeDocument/2006/relationships/customXml" Target="../ink/ink239.xml"/><Relationship Id="rId10" Type="http://schemas.openxmlformats.org/officeDocument/2006/relationships/image" Target="../media/image185.png"/><Relationship Id="rId31" Type="http://schemas.openxmlformats.org/officeDocument/2006/relationships/customXml" Target="../ink/ink191.xml"/><Relationship Id="rId52" Type="http://schemas.openxmlformats.org/officeDocument/2006/relationships/image" Target="../media/image206.png"/><Relationship Id="rId73" Type="http://schemas.openxmlformats.org/officeDocument/2006/relationships/customXml" Target="../ink/ink212.xml"/><Relationship Id="rId78" Type="http://schemas.openxmlformats.org/officeDocument/2006/relationships/image" Target="../media/image219.png"/><Relationship Id="rId94" Type="http://schemas.openxmlformats.org/officeDocument/2006/relationships/image" Target="../media/image227.png"/><Relationship Id="rId99" Type="http://schemas.openxmlformats.org/officeDocument/2006/relationships/customXml" Target="../ink/ink225.xml"/><Relationship Id="rId101" Type="http://schemas.openxmlformats.org/officeDocument/2006/relationships/customXml" Target="../ink/ink226.xml"/><Relationship Id="rId122" Type="http://schemas.openxmlformats.org/officeDocument/2006/relationships/image" Target="../media/image241.png"/><Relationship Id="rId143" Type="http://schemas.openxmlformats.org/officeDocument/2006/relationships/customXml" Target="../ink/ink247.xml"/><Relationship Id="rId148" Type="http://schemas.openxmlformats.org/officeDocument/2006/relationships/image" Target="../media/image253.png"/><Relationship Id="rId164" Type="http://schemas.openxmlformats.org/officeDocument/2006/relationships/image" Target="../media/image261.png"/><Relationship Id="rId169" Type="http://schemas.openxmlformats.org/officeDocument/2006/relationships/customXml" Target="../ink/ink260.xml"/><Relationship Id="rId185" Type="http://schemas.openxmlformats.org/officeDocument/2006/relationships/customXml" Target="../ink/ink268.xml"/><Relationship Id="rId4" Type="http://schemas.openxmlformats.org/officeDocument/2006/relationships/image" Target="../media/image182.png"/><Relationship Id="rId9" Type="http://schemas.openxmlformats.org/officeDocument/2006/relationships/customXml" Target="../ink/ink180.xml"/><Relationship Id="rId180" Type="http://schemas.openxmlformats.org/officeDocument/2006/relationships/image" Target="../media/image269.png"/><Relationship Id="rId26" Type="http://schemas.openxmlformats.org/officeDocument/2006/relationships/image" Target="../media/image193.png"/><Relationship Id="rId47" Type="http://schemas.openxmlformats.org/officeDocument/2006/relationships/customXml" Target="../ink/ink199.xml"/><Relationship Id="rId68" Type="http://schemas.openxmlformats.org/officeDocument/2006/relationships/image" Target="../media/image214.png"/><Relationship Id="rId89" Type="http://schemas.openxmlformats.org/officeDocument/2006/relationships/customXml" Target="../ink/ink220.xml"/><Relationship Id="rId112" Type="http://schemas.openxmlformats.org/officeDocument/2006/relationships/image" Target="../media/image236.png"/><Relationship Id="rId133" Type="http://schemas.openxmlformats.org/officeDocument/2006/relationships/customXml" Target="../ink/ink242.xml"/><Relationship Id="rId154" Type="http://schemas.openxmlformats.org/officeDocument/2006/relationships/image" Target="../media/image256.png"/><Relationship Id="rId175" Type="http://schemas.openxmlformats.org/officeDocument/2006/relationships/customXml" Target="../ink/ink263.xml"/><Relationship Id="rId196" Type="http://schemas.openxmlformats.org/officeDocument/2006/relationships/image" Target="../media/image277.png"/><Relationship Id="rId16" Type="http://schemas.openxmlformats.org/officeDocument/2006/relationships/image" Target="../media/image188.png"/><Relationship Id="rId37" Type="http://schemas.openxmlformats.org/officeDocument/2006/relationships/customXml" Target="../ink/ink194.xml"/><Relationship Id="rId58" Type="http://schemas.openxmlformats.org/officeDocument/2006/relationships/image" Target="../media/image209.png"/><Relationship Id="rId79" Type="http://schemas.openxmlformats.org/officeDocument/2006/relationships/customXml" Target="../ink/ink215.xml"/><Relationship Id="rId102" Type="http://schemas.openxmlformats.org/officeDocument/2006/relationships/image" Target="../media/image231.png"/><Relationship Id="rId123" Type="http://schemas.openxmlformats.org/officeDocument/2006/relationships/customXml" Target="../ink/ink237.xml"/><Relationship Id="rId144" Type="http://schemas.openxmlformats.org/officeDocument/2006/relationships/image" Target="../media/image120.png"/><Relationship Id="rId90" Type="http://schemas.openxmlformats.org/officeDocument/2006/relationships/image" Target="../media/image225.png"/><Relationship Id="rId165" Type="http://schemas.openxmlformats.org/officeDocument/2006/relationships/customXml" Target="../ink/ink258.xml"/><Relationship Id="rId186" Type="http://schemas.openxmlformats.org/officeDocument/2006/relationships/image" Target="../media/image272.png"/><Relationship Id="rId27" Type="http://schemas.openxmlformats.org/officeDocument/2006/relationships/customXml" Target="../ink/ink189.xml"/><Relationship Id="rId48" Type="http://schemas.openxmlformats.org/officeDocument/2006/relationships/image" Target="../media/image204.png"/><Relationship Id="rId69" Type="http://schemas.openxmlformats.org/officeDocument/2006/relationships/customXml" Target="../ink/ink210.xml"/><Relationship Id="rId113" Type="http://schemas.openxmlformats.org/officeDocument/2006/relationships/customXml" Target="../ink/ink232.xml"/><Relationship Id="rId134" Type="http://schemas.openxmlformats.org/officeDocument/2006/relationships/image" Target="../media/image247.png"/><Relationship Id="rId80" Type="http://schemas.openxmlformats.org/officeDocument/2006/relationships/image" Target="../media/image220.png"/><Relationship Id="rId155" Type="http://schemas.openxmlformats.org/officeDocument/2006/relationships/customXml" Target="../ink/ink253.xml"/><Relationship Id="rId176" Type="http://schemas.openxmlformats.org/officeDocument/2006/relationships/image" Target="../media/image267.png"/><Relationship Id="rId197" Type="http://schemas.openxmlformats.org/officeDocument/2006/relationships/customXml" Target="../ink/ink274.xml"/><Relationship Id="rId17" Type="http://schemas.openxmlformats.org/officeDocument/2006/relationships/customXml" Target="../ink/ink184.xml"/><Relationship Id="rId38" Type="http://schemas.openxmlformats.org/officeDocument/2006/relationships/image" Target="../media/image199.png"/><Relationship Id="rId59" Type="http://schemas.openxmlformats.org/officeDocument/2006/relationships/customXml" Target="../ink/ink205.xml"/><Relationship Id="rId103" Type="http://schemas.openxmlformats.org/officeDocument/2006/relationships/customXml" Target="../ink/ink227.xml"/><Relationship Id="rId124" Type="http://schemas.openxmlformats.org/officeDocument/2006/relationships/image" Target="../media/image242.png"/><Relationship Id="rId70" Type="http://schemas.openxmlformats.org/officeDocument/2006/relationships/image" Target="../media/image215.png"/><Relationship Id="rId91" Type="http://schemas.openxmlformats.org/officeDocument/2006/relationships/customXml" Target="../ink/ink221.xml"/><Relationship Id="rId145" Type="http://schemas.openxmlformats.org/officeDocument/2006/relationships/customXml" Target="../ink/ink248.xml"/><Relationship Id="rId166" Type="http://schemas.openxmlformats.org/officeDocument/2006/relationships/image" Target="../media/image262.png"/><Relationship Id="rId187" Type="http://schemas.openxmlformats.org/officeDocument/2006/relationships/customXml" Target="../ink/ink269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94.png"/><Relationship Id="rId49" Type="http://schemas.openxmlformats.org/officeDocument/2006/relationships/customXml" Target="../ink/ink200.xml"/><Relationship Id="rId114" Type="http://schemas.openxmlformats.org/officeDocument/2006/relationships/image" Target="../media/image237.png"/><Relationship Id="rId60" Type="http://schemas.openxmlformats.org/officeDocument/2006/relationships/image" Target="../media/image210.png"/><Relationship Id="rId81" Type="http://schemas.openxmlformats.org/officeDocument/2006/relationships/customXml" Target="../ink/ink216.xml"/><Relationship Id="rId135" Type="http://schemas.openxmlformats.org/officeDocument/2006/relationships/customXml" Target="../ink/ink243.xml"/><Relationship Id="rId156" Type="http://schemas.openxmlformats.org/officeDocument/2006/relationships/image" Target="../media/image257.png"/><Relationship Id="rId177" Type="http://schemas.openxmlformats.org/officeDocument/2006/relationships/customXml" Target="../ink/ink264.xml"/><Relationship Id="rId198" Type="http://schemas.openxmlformats.org/officeDocument/2006/relationships/image" Target="../media/image278.png"/><Relationship Id="rId18" Type="http://schemas.openxmlformats.org/officeDocument/2006/relationships/image" Target="../media/image189.png"/><Relationship Id="rId39" Type="http://schemas.openxmlformats.org/officeDocument/2006/relationships/customXml" Target="../ink/ink195.xml"/><Relationship Id="rId50" Type="http://schemas.openxmlformats.org/officeDocument/2006/relationships/image" Target="../media/image205.png"/><Relationship Id="rId104" Type="http://schemas.openxmlformats.org/officeDocument/2006/relationships/image" Target="../media/image232.png"/><Relationship Id="rId125" Type="http://schemas.openxmlformats.org/officeDocument/2006/relationships/customXml" Target="../ink/ink238.xml"/><Relationship Id="rId146" Type="http://schemas.openxmlformats.org/officeDocument/2006/relationships/image" Target="../media/image252.png"/><Relationship Id="rId167" Type="http://schemas.openxmlformats.org/officeDocument/2006/relationships/customXml" Target="../ink/ink259.xml"/><Relationship Id="rId188" Type="http://schemas.openxmlformats.org/officeDocument/2006/relationships/image" Target="../media/image2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ansport&#10;&#10;Description automatically generated">
            <a:extLst>
              <a:ext uri="{FF2B5EF4-FFF2-40B4-BE49-F238E27FC236}">
                <a16:creationId xmlns:a16="http://schemas.microsoft.com/office/drawing/2014/main" id="{5CED578B-3909-4313-95D4-04551CCD8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7" y="1213526"/>
            <a:ext cx="10067109" cy="3607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5A5B9-DD2D-4AC7-A23F-D67E5D08F873}"/>
              </a:ext>
            </a:extLst>
          </p:cNvPr>
          <p:cNvSpPr txBox="1"/>
          <p:nvPr/>
        </p:nvSpPr>
        <p:spPr>
          <a:xfrm>
            <a:off x="2209839" y="470263"/>
            <a:ext cx="777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Bonded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CRCP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Overlay on Jointed Concrete Pavement Design System</a:t>
            </a:r>
          </a:p>
        </p:txBody>
      </p:sp>
      <p:pic>
        <p:nvPicPr>
          <p:cNvPr id="8" name="Picture 7" descr="A picture containing text, sky, outdoor, trailer&#10;&#10;Description automatically generated">
            <a:extLst>
              <a:ext uri="{FF2B5EF4-FFF2-40B4-BE49-F238E27FC236}">
                <a16:creationId xmlns:a16="http://schemas.microsoft.com/office/drawing/2014/main" id="{5400E742-4285-4AF0-8782-F3EA0C4B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22" y="4955177"/>
            <a:ext cx="2911567" cy="1698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93FF1A-EC78-4FAE-9797-DA2B3425DB9E}"/>
                  </a:ext>
                </a:extLst>
              </p14:cNvPr>
              <p14:cNvContentPartPr/>
              <p14:nvPr/>
            </p14:nvContentPartPr>
            <p14:xfrm>
              <a:off x="4129971" y="2594383"/>
              <a:ext cx="4732560" cy="8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93FF1A-EC78-4FAE-9797-DA2B3425D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0971" y="2585383"/>
                <a:ext cx="475020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65E574-9D9D-4690-B01E-686ECA740E27}"/>
              </a:ext>
            </a:extLst>
          </p:cNvPr>
          <p:cNvGrpSpPr/>
          <p:nvPr/>
        </p:nvGrpSpPr>
        <p:grpSpPr>
          <a:xfrm>
            <a:off x="2177331" y="209743"/>
            <a:ext cx="8052840" cy="2642040"/>
            <a:chOff x="2177331" y="209743"/>
            <a:chExt cx="8052840" cy="26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86DFD8-F8D6-4FB7-BE89-92739BE38139}"/>
                    </a:ext>
                  </a:extLst>
                </p14:cNvPr>
                <p14:cNvContentPartPr/>
                <p14:nvPr/>
              </p14:nvContentPartPr>
              <p14:xfrm>
                <a:off x="2177331" y="209743"/>
                <a:ext cx="8052840" cy="78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86DFD8-F8D6-4FB7-BE89-92739BE381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8691" y="200743"/>
                  <a:ext cx="80704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FA23F0-6250-42DB-AA65-EF0655689037}"/>
                    </a:ext>
                  </a:extLst>
                </p14:cNvPr>
                <p14:cNvContentPartPr/>
                <p14:nvPr/>
              </p14:nvContentPartPr>
              <p14:xfrm>
                <a:off x="8573091" y="1022263"/>
                <a:ext cx="643320" cy="1829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FA23F0-6250-42DB-AA65-EF06556890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4091" y="1013623"/>
                  <a:ext cx="660960" cy="18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9F1C5F-BB7F-4A41-85B8-D745C59B783D}"/>
                    </a:ext>
                  </a:extLst>
                </p14:cNvPr>
                <p14:cNvContentPartPr/>
                <p14:nvPr/>
              </p14:nvContentPartPr>
              <p14:xfrm>
                <a:off x="8844891" y="2651263"/>
                <a:ext cx="314640" cy="19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9F1C5F-BB7F-4A41-85B8-D745C59B78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35891" y="2642623"/>
                  <a:ext cx="33228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E88A62-150D-44C5-9B2B-9D9F5FEBC325}"/>
                  </a:ext>
                </a:extLst>
              </p14:cNvPr>
              <p14:cNvContentPartPr/>
              <p14:nvPr/>
            </p14:nvContentPartPr>
            <p14:xfrm>
              <a:off x="6027891" y="2937463"/>
              <a:ext cx="795960" cy="602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E88A62-150D-44C5-9B2B-9D9F5FEBC3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8891" y="2928823"/>
                <a:ext cx="813600" cy="61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061710-784C-4A84-AB14-055D47C0740A}"/>
              </a:ext>
            </a:extLst>
          </p:cNvPr>
          <p:cNvGrpSpPr/>
          <p:nvPr/>
        </p:nvGrpSpPr>
        <p:grpSpPr>
          <a:xfrm>
            <a:off x="5574651" y="3615343"/>
            <a:ext cx="825480" cy="329760"/>
            <a:chOff x="5574651" y="3615343"/>
            <a:chExt cx="8254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1DB365-F418-4736-82F1-E6774436EE81}"/>
                    </a:ext>
                  </a:extLst>
                </p14:cNvPr>
                <p14:cNvContentPartPr/>
                <p14:nvPr/>
              </p14:nvContentPartPr>
              <p14:xfrm>
                <a:off x="5662131" y="3712543"/>
                <a:ext cx="152280" cy="14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1DB365-F418-4736-82F1-E6774436EE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53491" y="3703543"/>
                  <a:ext cx="169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03C95E-B5F8-4846-AF19-6F055F31EB45}"/>
                    </a:ext>
                  </a:extLst>
                </p14:cNvPr>
                <p14:cNvContentPartPr/>
                <p14:nvPr/>
              </p14:nvContentPartPr>
              <p14:xfrm>
                <a:off x="5783091" y="3746023"/>
                <a:ext cx="162000" cy="1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03C95E-B5F8-4846-AF19-6F055F31EB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4451" y="3737023"/>
                  <a:ext cx="179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36DC9E-A294-4C61-AC75-6FC073206D78}"/>
                    </a:ext>
                  </a:extLst>
                </p14:cNvPr>
                <p14:cNvContentPartPr/>
                <p14:nvPr/>
              </p14:nvContentPartPr>
              <p14:xfrm>
                <a:off x="5865891" y="3749983"/>
                <a:ext cx="5760" cy="13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36DC9E-A294-4C61-AC75-6FC073206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56891" y="3740983"/>
                  <a:ext cx="2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FE4633-2333-4C2B-B353-94C9F9DA3976}"/>
                    </a:ext>
                  </a:extLst>
                </p14:cNvPr>
                <p14:cNvContentPartPr/>
                <p14:nvPr/>
              </p14:nvContentPartPr>
              <p14:xfrm>
                <a:off x="5935731" y="3728743"/>
                <a:ext cx="86760" cy="16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FE4633-2333-4C2B-B353-94C9F9DA39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26731" y="3719743"/>
                  <a:ext cx="104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61E467-9AA5-477E-A1EF-600F85535C87}"/>
                    </a:ext>
                  </a:extLst>
                </p14:cNvPr>
                <p14:cNvContentPartPr/>
                <p14:nvPr/>
              </p14:nvContentPartPr>
              <p14:xfrm>
                <a:off x="5956971" y="3820903"/>
                <a:ext cx="7884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61E467-9AA5-477E-A1EF-600F85535C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47971" y="3812263"/>
                  <a:ext cx="96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01FBDE-93E9-4A45-826C-4700AAFB8157}"/>
                    </a:ext>
                  </a:extLst>
                </p14:cNvPr>
                <p14:cNvContentPartPr/>
                <p14:nvPr/>
              </p14:nvContentPartPr>
              <p14:xfrm>
                <a:off x="6043731" y="3725863"/>
                <a:ext cx="96480" cy="14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01FBDE-93E9-4A45-826C-4700AAFB81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4731" y="3717223"/>
                  <a:ext cx="11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9ABF94-8C2D-4D8D-83CC-F86FBCA21FA1}"/>
                    </a:ext>
                  </a:extLst>
                </p14:cNvPr>
                <p14:cNvContentPartPr/>
                <p14:nvPr/>
              </p14:nvContentPartPr>
              <p14:xfrm>
                <a:off x="6160371" y="3714343"/>
                <a:ext cx="13032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9ABF94-8C2D-4D8D-83CC-F86FBCA21F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1371" y="3705343"/>
                  <a:ext cx="147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3821E6-AB73-40B0-828E-1166B9DAFD80}"/>
                    </a:ext>
                  </a:extLst>
                </p14:cNvPr>
                <p14:cNvContentPartPr/>
                <p14:nvPr/>
              </p14:nvContentPartPr>
              <p14:xfrm>
                <a:off x="6224811" y="3717223"/>
                <a:ext cx="5040" cy="12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3821E6-AB73-40B0-828E-1166B9DAFD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15811" y="3708223"/>
                  <a:ext cx="22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EFCDBF-784E-4B2A-92ED-4C8E55E92B11}"/>
                    </a:ext>
                  </a:extLst>
                </p14:cNvPr>
                <p14:cNvContentPartPr/>
                <p14:nvPr/>
              </p14:nvContentPartPr>
              <p14:xfrm>
                <a:off x="5574651" y="3615343"/>
                <a:ext cx="825480" cy="32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EFCDBF-784E-4B2A-92ED-4C8E55E92B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5651" y="3606343"/>
                  <a:ext cx="84312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E625F4-73D5-4259-87F6-5011613A959C}"/>
              </a:ext>
            </a:extLst>
          </p:cNvPr>
          <p:cNvGrpSpPr/>
          <p:nvPr/>
        </p:nvGrpSpPr>
        <p:grpSpPr>
          <a:xfrm>
            <a:off x="943971" y="3602023"/>
            <a:ext cx="1162080" cy="1648080"/>
            <a:chOff x="943971" y="3602023"/>
            <a:chExt cx="116208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C24F75-62B9-4636-87F4-2B5AC1167FBF}"/>
                    </a:ext>
                  </a:extLst>
                </p14:cNvPr>
                <p14:cNvContentPartPr/>
                <p14:nvPr/>
              </p14:nvContentPartPr>
              <p14:xfrm>
                <a:off x="943971" y="3693103"/>
                <a:ext cx="1040400" cy="155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C24F75-62B9-4636-87F4-2B5AC1167F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5331" y="3684463"/>
                  <a:ext cx="105804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AAE03A-7527-40C2-BE1D-F92CE5BB6AC9}"/>
                    </a:ext>
                  </a:extLst>
                </p14:cNvPr>
                <p14:cNvContentPartPr/>
                <p14:nvPr/>
              </p14:nvContentPartPr>
              <p14:xfrm>
                <a:off x="1881051" y="3602023"/>
                <a:ext cx="225000" cy="21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AAE03A-7527-40C2-BE1D-F92CE5BB6A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72411" y="3593383"/>
                  <a:ext cx="24264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146451-3D26-46CA-93F5-AC7D08700278}"/>
                  </a:ext>
                </a:extLst>
              </p14:cNvPr>
              <p14:cNvContentPartPr/>
              <p14:nvPr/>
            </p14:nvContentPartPr>
            <p14:xfrm>
              <a:off x="1419531" y="1325023"/>
              <a:ext cx="581040" cy="73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146451-3D26-46CA-93F5-AC7D087002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10891" y="1316023"/>
                <a:ext cx="598680" cy="910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4D85C34F-3880-4249-8DA9-3999AFCBD26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0" y="5185450"/>
            <a:ext cx="3540469" cy="9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3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D5134-CC77-442F-A66B-F3F45660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266"/>
            <a:ext cx="12192000" cy="4345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042425-CA44-4C0A-9F17-E3DDC4306F8C}"/>
                  </a:ext>
                </a:extLst>
              </p14:cNvPr>
              <p14:cNvContentPartPr/>
              <p14:nvPr/>
            </p14:nvContentPartPr>
            <p14:xfrm>
              <a:off x="6731691" y="1821463"/>
              <a:ext cx="520200" cy="169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042425-CA44-4C0A-9F17-E3DDC4306F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3051" y="1812463"/>
                <a:ext cx="5378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8219D-4C44-410E-8C66-A9700C284F26}"/>
              </a:ext>
            </a:extLst>
          </p:cNvPr>
          <p:cNvGrpSpPr/>
          <p:nvPr/>
        </p:nvGrpSpPr>
        <p:grpSpPr>
          <a:xfrm>
            <a:off x="6215451" y="1840543"/>
            <a:ext cx="111600" cy="86760"/>
            <a:chOff x="6215451" y="1840543"/>
            <a:chExt cx="11160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B5BFF6-F67E-4B5B-92CB-0FD55AC53ED1}"/>
                    </a:ext>
                  </a:extLst>
                </p14:cNvPr>
                <p14:cNvContentPartPr/>
                <p14:nvPr/>
              </p14:nvContentPartPr>
              <p14:xfrm>
                <a:off x="6215451" y="1840543"/>
                <a:ext cx="49680" cy="75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B5BFF6-F67E-4B5B-92CB-0FD55AC53E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6451" y="1831543"/>
                  <a:ext cx="67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A26A5C-18CD-4028-90EC-78FFC2A3C814}"/>
                    </a:ext>
                  </a:extLst>
                </p14:cNvPr>
                <p14:cNvContentPartPr/>
                <p14:nvPr/>
              </p14:nvContentPartPr>
              <p14:xfrm>
                <a:off x="6216531" y="1841983"/>
                <a:ext cx="110520" cy="8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A26A5C-18CD-4028-90EC-78FFC2A3C8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7531" y="1833343"/>
                  <a:ext cx="1281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E626A8-7185-4DDD-B798-380487F3FE1B}"/>
              </a:ext>
            </a:extLst>
          </p:cNvPr>
          <p:cNvGrpSpPr/>
          <p:nvPr/>
        </p:nvGrpSpPr>
        <p:grpSpPr>
          <a:xfrm>
            <a:off x="3616251" y="2815783"/>
            <a:ext cx="6114600" cy="128160"/>
            <a:chOff x="3616251" y="2815783"/>
            <a:chExt cx="61146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7E0B60-635E-4838-ADB8-CE4D5EBD2CF5}"/>
                    </a:ext>
                  </a:extLst>
                </p14:cNvPr>
                <p14:cNvContentPartPr/>
                <p14:nvPr/>
              </p14:nvContentPartPr>
              <p14:xfrm>
                <a:off x="3616251" y="2839183"/>
                <a:ext cx="5586480" cy="9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7E0B60-635E-4838-ADB8-CE4D5EBD2C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07611" y="2830543"/>
                  <a:ext cx="5604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4D4A8C-8B85-4782-9833-93A0756D56EC}"/>
                    </a:ext>
                  </a:extLst>
                </p14:cNvPr>
                <p14:cNvContentPartPr/>
                <p14:nvPr/>
              </p14:nvContentPartPr>
              <p14:xfrm>
                <a:off x="9123891" y="2815783"/>
                <a:ext cx="606960" cy="12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4D4A8C-8B85-4782-9833-93A0756D56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14891" y="2807143"/>
                  <a:ext cx="62460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D2C027-87FE-4A54-B79A-0919EC90155A}"/>
                  </a:ext>
                </a:extLst>
              </p14:cNvPr>
              <p14:cNvContentPartPr/>
              <p14:nvPr/>
            </p14:nvContentPartPr>
            <p14:xfrm>
              <a:off x="3626691" y="2561623"/>
              <a:ext cx="384480" cy="1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D2C027-87FE-4A54-B79A-0919EC9015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7691" y="2552623"/>
                <a:ext cx="402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F771EF-6099-42AB-B0C6-1F3D163BD83A}"/>
                  </a:ext>
                </a:extLst>
              </p14:cNvPr>
              <p14:cNvContentPartPr/>
              <p14:nvPr/>
            </p14:nvContentPartPr>
            <p14:xfrm>
              <a:off x="3668451" y="2524543"/>
              <a:ext cx="356760" cy="2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F771EF-6099-42AB-B0C6-1F3D163BD8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59451" y="2515903"/>
                <a:ext cx="374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E0F9A04-94E3-40E0-A054-69AA92E7424F}"/>
                  </a:ext>
                </a:extLst>
              </p14:cNvPr>
              <p14:cNvContentPartPr/>
              <p14:nvPr/>
            </p14:nvContentPartPr>
            <p14:xfrm>
              <a:off x="6342531" y="2156263"/>
              <a:ext cx="102240" cy="8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E0F9A04-94E3-40E0-A054-69AA92E742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33891" y="2147623"/>
                <a:ext cx="119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73733D7-CADA-4CEE-8F92-C9AFF11D995E}"/>
                  </a:ext>
                </a:extLst>
              </p14:cNvPr>
              <p14:cNvContentPartPr/>
              <p14:nvPr/>
            </p14:nvContentPartPr>
            <p14:xfrm>
              <a:off x="6324171" y="2176423"/>
              <a:ext cx="113040" cy="4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73733D7-CADA-4CEE-8F92-C9AFF11D99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15531" y="2167423"/>
                <a:ext cx="130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853E49-C807-4A5C-946E-40240530A898}"/>
                  </a:ext>
                </a:extLst>
              </p14:cNvPr>
              <p14:cNvContentPartPr/>
              <p14:nvPr/>
            </p14:nvContentPartPr>
            <p14:xfrm>
              <a:off x="6494091" y="2133943"/>
              <a:ext cx="313200" cy="88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853E49-C807-4A5C-946E-40240530A8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85091" y="2124943"/>
                <a:ext cx="330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D135493-AE29-4F89-AE32-D7EAD0A36D97}"/>
                  </a:ext>
                </a:extLst>
              </p14:cNvPr>
              <p14:cNvContentPartPr/>
              <p14:nvPr/>
            </p14:nvContentPartPr>
            <p14:xfrm>
              <a:off x="5020611" y="2555863"/>
              <a:ext cx="456120" cy="13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D135493-AE29-4F89-AE32-D7EAD0A36D9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11971" y="2546863"/>
                <a:ext cx="473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535C890-BDDB-43F7-983C-FA9F67D3E946}"/>
                  </a:ext>
                </a:extLst>
              </p14:cNvPr>
              <p14:cNvContentPartPr/>
              <p14:nvPr/>
            </p14:nvContentPartPr>
            <p14:xfrm>
              <a:off x="5026371" y="2533903"/>
              <a:ext cx="462960" cy="19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535C890-BDDB-43F7-983C-FA9F67D3E94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17731" y="2524903"/>
                <a:ext cx="480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9493DA-6FCE-4BA6-A20F-1FDE0F4B3DF6}"/>
                  </a:ext>
                </a:extLst>
              </p14:cNvPr>
              <p14:cNvContentPartPr/>
              <p14:nvPr/>
            </p14:nvContentPartPr>
            <p14:xfrm>
              <a:off x="5122851" y="2584303"/>
              <a:ext cx="338040" cy="11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9493DA-6FCE-4BA6-A20F-1FDE0F4B3D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13851" y="2575663"/>
                <a:ext cx="355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6C4191E-C840-488E-8FFC-9C7197D0CC37}"/>
                  </a:ext>
                </a:extLst>
              </p14:cNvPr>
              <p14:cNvContentPartPr/>
              <p14:nvPr/>
            </p14:nvContentPartPr>
            <p14:xfrm>
              <a:off x="5352531" y="2536423"/>
              <a:ext cx="933120" cy="38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6C4191E-C840-488E-8FFC-9C7197D0CC3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43891" y="2527423"/>
                <a:ext cx="9507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07D060-D44D-476F-AC2E-73BFA91A13F0}"/>
                  </a:ext>
                </a:extLst>
              </p14:cNvPr>
              <p14:cNvContentPartPr/>
              <p14:nvPr/>
            </p14:nvContentPartPr>
            <p14:xfrm>
              <a:off x="5517051" y="2298103"/>
              <a:ext cx="480600" cy="232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07D060-D44D-476F-AC2E-73BFA91A13F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08411" y="2289103"/>
                <a:ext cx="49824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C3C342ED-F239-43FB-87CB-FB7544E5CF71}"/>
              </a:ext>
            </a:extLst>
          </p:cNvPr>
          <p:cNvGrpSpPr/>
          <p:nvPr/>
        </p:nvGrpSpPr>
        <p:grpSpPr>
          <a:xfrm>
            <a:off x="3639291" y="2143663"/>
            <a:ext cx="1325160" cy="297360"/>
            <a:chOff x="3639291" y="2143663"/>
            <a:chExt cx="132516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992554-7409-473D-A3A8-B6357D7C64D3}"/>
                    </a:ext>
                  </a:extLst>
                </p14:cNvPr>
                <p14:cNvContentPartPr/>
                <p14:nvPr/>
              </p14:nvContentPartPr>
              <p14:xfrm>
                <a:off x="3654051" y="2170663"/>
                <a:ext cx="2448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992554-7409-473D-A3A8-B6357D7C64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45411" y="2161663"/>
                  <a:ext cx="42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A5CB3E-6BCD-4E73-85C0-AF5BAA1361F6}"/>
                    </a:ext>
                  </a:extLst>
                </p14:cNvPr>
                <p14:cNvContentPartPr/>
                <p14:nvPr/>
              </p14:nvContentPartPr>
              <p14:xfrm>
                <a:off x="3639291" y="2143663"/>
                <a:ext cx="142560" cy="19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A5CB3E-6BCD-4E73-85C0-AF5BAA1361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30291" y="2135023"/>
                  <a:ext cx="160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99AA7A-1F38-4F47-A6E2-048D9D31EA84}"/>
                    </a:ext>
                  </a:extLst>
                </p14:cNvPr>
                <p14:cNvContentPartPr/>
                <p14:nvPr/>
              </p14:nvContentPartPr>
              <p14:xfrm>
                <a:off x="3832971" y="2152663"/>
                <a:ext cx="102240" cy="9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99AA7A-1F38-4F47-A6E2-048D9D31EA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23971" y="2144023"/>
                  <a:ext cx="119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4B7CB1-74A9-4EC3-906D-4B4852CFFF88}"/>
                    </a:ext>
                  </a:extLst>
                </p14:cNvPr>
                <p14:cNvContentPartPr/>
                <p14:nvPr/>
              </p14:nvContentPartPr>
              <p14:xfrm>
                <a:off x="3832611" y="2156263"/>
                <a:ext cx="106200" cy="16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4B7CB1-74A9-4EC3-906D-4B4852CFFF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23611" y="2147623"/>
                  <a:ext cx="12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C54CFE-9ADE-40DA-BBE1-078936FC6CFE}"/>
                    </a:ext>
                  </a:extLst>
                </p14:cNvPr>
                <p14:cNvContentPartPr/>
                <p14:nvPr/>
              </p14:nvContentPartPr>
              <p14:xfrm>
                <a:off x="3831891" y="2233663"/>
                <a:ext cx="132120" cy="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C54CFE-9ADE-40DA-BBE1-078936FC6CF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2891" y="2225023"/>
                  <a:ext cx="149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A05172-6718-42C9-B32D-C3663FC65B21}"/>
                    </a:ext>
                  </a:extLst>
                </p14:cNvPr>
                <p14:cNvContentPartPr/>
                <p14:nvPr/>
              </p14:nvContentPartPr>
              <p14:xfrm>
                <a:off x="4007931" y="2160223"/>
                <a:ext cx="154440" cy="16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A05172-6718-42C9-B32D-C3663FC65B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98931" y="2151583"/>
                  <a:ext cx="172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800616-27C1-4CBE-9FD0-E69217C20CAD}"/>
                    </a:ext>
                  </a:extLst>
                </p14:cNvPr>
                <p14:cNvContentPartPr/>
                <p14:nvPr/>
              </p14:nvContentPartPr>
              <p14:xfrm>
                <a:off x="4228251" y="2160943"/>
                <a:ext cx="1296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800616-27C1-4CBE-9FD0-E69217C20C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19251" y="2151943"/>
                  <a:ext cx="3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04F51A-2D87-4546-864F-AD9F0E1D631E}"/>
                    </a:ext>
                  </a:extLst>
                </p14:cNvPr>
                <p14:cNvContentPartPr/>
                <p14:nvPr/>
              </p14:nvContentPartPr>
              <p14:xfrm>
                <a:off x="4307091" y="2176783"/>
                <a:ext cx="1584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04F51A-2D87-4546-864F-AD9F0E1D63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98091" y="2168143"/>
                  <a:ext cx="176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4B64DE-621C-4628-A208-96DB32FD263F}"/>
                    </a:ext>
                  </a:extLst>
                </p14:cNvPr>
                <p14:cNvContentPartPr/>
                <p14:nvPr/>
              </p14:nvContentPartPr>
              <p14:xfrm>
                <a:off x="4515531" y="2162023"/>
                <a:ext cx="12960" cy="133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4B64DE-621C-4628-A208-96DB32FD26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06891" y="2153023"/>
                  <a:ext cx="30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AB7453-2D14-42CD-B2BB-F529F59AC81B}"/>
                    </a:ext>
                  </a:extLst>
                </p14:cNvPr>
                <p14:cNvContentPartPr/>
                <p14:nvPr/>
              </p14:nvContentPartPr>
              <p14:xfrm>
                <a:off x="4524171" y="2181463"/>
                <a:ext cx="107280" cy="10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AB7453-2D14-42CD-B2BB-F529F59AC8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15531" y="2172823"/>
                  <a:ext cx="124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05A0A6-D057-4640-AA3D-B8711D8F4617}"/>
                    </a:ext>
                  </a:extLst>
                </p14:cNvPr>
                <p14:cNvContentPartPr/>
                <p14:nvPr/>
              </p14:nvContentPartPr>
              <p14:xfrm>
                <a:off x="4637931" y="2148703"/>
                <a:ext cx="17280" cy="16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05A0A6-D057-4640-AA3D-B8711D8F46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28931" y="2140063"/>
                  <a:ext cx="34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96D5E4-6831-4C61-9242-55ED7FB54AB4}"/>
                    </a:ext>
                  </a:extLst>
                </p14:cNvPr>
                <p14:cNvContentPartPr/>
                <p14:nvPr/>
              </p14:nvContentPartPr>
              <p14:xfrm>
                <a:off x="4856091" y="2144743"/>
                <a:ext cx="108360" cy="27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96D5E4-6831-4C61-9242-55ED7FB54A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47451" y="2136103"/>
                  <a:ext cx="126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FEBDF3-4270-41F1-8C77-785F72FA8C1D}"/>
                    </a:ext>
                  </a:extLst>
                </p14:cNvPr>
                <p14:cNvContentPartPr/>
                <p14:nvPr/>
              </p14:nvContentPartPr>
              <p14:xfrm>
                <a:off x="4816491" y="2371903"/>
                <a:ext cx="54720" cy="6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FEBDF3-4270-41F1-8C77-785F72FA8C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07851" y="2362903"/>
                  <a:ext cx="723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C9C97B-E13C-4388-8402-5E9A8D6C0D97}"/>
              </a:ext>
            </a:extLst>
          </p:cNvPr>
          <p:cNvGrpSpPr/>
          <p:nvPr/>
        </p:nvGrpSpPr>
        <p:grpSpPr>
          <a:xfrm>
            <a:off x="5008011" y="1603663"/>
            <a:ext cx="737640" cy="303480"/>
            <a:chOff x="5008011" y="1603663"/>
            <a:chExt cx="7376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536A5F-A18A-49DB-98F5-38D73B473D80}"/>
                    </a:ext>
                  </a:extLst>
                </p14:cNvPr>
                <p14:cNvContentPartPr/>
                <p14:nvPr/>
              </p14:nvContentPartPr>
              <p14:xfrm>
                <a:off x="5008011" y="1775023"/>
                <a:ext cx="35640" cy="131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536A5F-A18A-49DB-98F5-38D73B473D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99371" y="1766383"/>
                  <a:ext cx="53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E4CA4C-9B95-4A48-90C0-CCD5833928BF}"/>
                    </a:ext>
                  </a:extLst>
                </p14:cNvPr>
                <p14:cNvContentPartPr/>
                <p14:nvPr/>
              </p14:nvContentPartPr>
              <p14:xfrm>
                <a:off x="5119251" y="1721023"/>
                <a:ext cx="213480" cy="18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E4CA4C-9B95-4A48-90C0-CCD5833928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10611" y="1712383"/>
                  <a:ext cx="231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FCECDA-7F11-4F47-A4F8-47B2BE6141BB}"/>
                    </a:ext>
                  </a:extLst>
                </p14:cNvPr>
                <p14:cNvContentPartPr/>
                <p14:nvPr/>
              </p14:nvContentPartPr>
              <p14:xfrm>
                <a:off x="5414091" y="1672783"/>
                <a:ext cx="115560" cy="125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FCECDA-7F11-4F47-A4F8-47B2BE6141B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05091" y="1664143"/>
                  <a:ext cx="133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0490D9-A300-4F0F-AEEB-3741347312D2}"/>
                    </a:ext>
                  </a:extLst>
                </p14:cNvPr>
                <p14:cNvContentPartPr/>
                <p14:nvPr/>
              </p14:nvContentPartPr>
              <p14:xfrm>
                <a:off x="5651691" y="1603663"/>
                <a:ext cx="93960" cy="145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0490D9-A300-4F0F-AEEB-3741347312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43051" y="1595023"/>
                  <a:ext cx="111600" cy="16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5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9456FE30-411F-4CB1-BC22-59B66F3E3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65"/>
            <a:ext cx="12192000" cy="43056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06EE67-D7F9-486D-A760-364DE285FD35}"/>
              </a:ext>
            </a:extLst>
          </p:cNvPr>
          <p:cNvGrpSpPr/>
          <p:nvPr/>
        </p:nvGrpSpPr>
        <p:grpSpPr>
          <a:xfrm>
            <a:off x="8212371" y="2280103"/>
            <a:ext cx="248040" cy="124560"/>
            <a:chOff x="8212371" y="2280103"/>
            <a:chExt cx="2480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63B625-DF7F-48BD-8002-08BAB58E9E1C}"/>
                    </a:ext>
                  </a:extLst>
                </p14:cNvPr>
                <p14:cNvContentPartPr/>
                <p14:nvPr/>
              </p14:nvContentPartPr>
              <p14:xfrm>
                <a:off x="8245131" y="2280103"/>
                <a:ext cx="215280" cy="10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63B625-DF7F-48BD-8002-08BAB58E9E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6491" y="2271103"/>
                  <a:ext cx="23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9AB4F1-C9DF-4FB9-A99A-888485AAF969}"/>
                    </a:ext>
                  </a:extLst>
                </p14:cNvPr>
                <p14:cNvContentPartPr/>
                <p14:nvPr/>
              </p14:nvContentPartPr>
              <p14:xfrm>
                <a:off x="8212371" y="2341303"/>
                <a:ext cx="82080" cy="6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9AB4F1-C9DF-4FB9-A99A-888485AAF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03731" y="2332663"/>
                  <a:ext cx="997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6CB7DE-864D-4536-B91E-5BC4D9ACE012}"/>
              </a:ext>
            </a:extLst>
          </p:cNvPr>
          <p:cNvGrpSpPr/>
          <p:nvPr/>
        </p:nvGrpSpPr>
        <p:grpSpPr>
          <a:xfrm>
            <a:off x="8321811" y="1898503"/>
            <a:ext cx="618840" cy="263160"/>
            <a:chOff x="8321811" y="1898503"/>
            <a:chExt cx="6188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D5AC70-4CB9-41FE-A564-500E8B6AAAC0}"/>
                    </a:ext>
                  </a:extLst>
                </p14:cNvPr>
                <p14:cNvContentPartPr/>
                <p14:nvPr/>
              </p14:nvContentPartPr>
              <p14:xfrm>
                <a:off x="8321811" y="2070223"/>
                <a:ext cx="20880" cy="9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D5AC70-4CB9-41FE-A564-500E8B6AAA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3171" y="2061583"/>
                  <a:ext cx="38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BB9934-7255-4E9F-B716-AA283F37DC36}"/>
                    </a:ext>
                  </a:extLst>
                </p14:cNvPr>
                <p14:cNvContentPartPr/>
                <p14:nvPr/>
              </p14:nvContentPartPr>
              <p14:xfrm>
                <a:off x="8374731" y="2073823"/>
                <a:ext cx="69120" cy="5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BB9934-7255-4E9F-B716-AA283F37DC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65731" y="2065183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6179EB-AAB6-4951-B614-1A836BD97568}"/>
                    </a:ext>
                  </a:extLst>
                </p14:cNvPr>
                <p14:cNvContentPartPr/>
                <p14:nvPr/>
              </p14:nvContentPartPr>
              <p14:xfrm>
                <a:off x="8579931" y="1964383"/>
                <a:ext cx="14760" cy="10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6179EB-AAB6-4951-B614-1A836BD975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70931" y="1955743"/>
                  <a:ext cx="32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9D294CE-85B0-43A2-8E0B-DC20DAE0F5F0}"/>
                    </a:ext>
                  </a:extLst>
                </p14:cNvPr>
                <p14:cNvContentPartPr/>
                <p14:nvPr/>
              </p14:nvContentPartPr>
              <p14:xfrm>
                <a:off x="8524851" y="1981303"/>
                <a:ext cx="14508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9D294CE-85B0-43A2-8E0B-DC20DAE0F5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6211" y="1972663"/>
                  <a:ext cx="162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F90616-5E23-407D-8F45-DA9ABF6FF3D2}"/>
                    </a:ext>
                  </a:extLst>
                </p14:cNvPr>
                <p14:cNvContentPartPr/>
                <p14:nvPr/>
              </p14:nvContentPartPr>
              <p14:xfrm>
                <a:off x="8750931" y="1898503"/>
                <a:ext cx="79920" cy="12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F90616-5E23-407D-8F45-DA9ABF6FF3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41931" y="1889503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D1DDD3-15D4-4EC0-9A2D-4C5AED18F1C9}"/>
                    </a:ext>
                  </a:extLst>
                </p14:cNvPr>
                <p14:cNvContentPartPr/>
                <p14:nvPr/>
              </p14:nvContentPartPr>
              <p14:xfrm>
                <a:off x="8863611" y="1912543"/>
                <a:ext cx="77040" cy="68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D1DDD3-15D4-4EC0-9A2D-4C5AED18F1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54971" y="1903543"/>
                  <a:ext cx="946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D6D61-C654-4BF6-9AAC-EBA29F28D3E6}"/>
              </a:ext>
            </a:extLst>
          </p:cNvPr>
          <p:cNvGrpSpPr/>
          <p:nvPr/>
        </p:nvGrpSpPr>
        <p:grpSpPr>
          <a:xfrm>
            <a:off x="8251971" y="2822263"/>
            <a:ext cx="475560" cy="282600"/>
            <a:chOff x="8251971" y="2822263"/>
            <a:chExt cx="47556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EB6064-D34B-4192-937F-62829C1CF890}"/>
                    </a:ext>
                  </a:extLst>
                </p14:cNvPr>
                <p14:cNvContentPartPr/>
                <p14:nvPr/>
              </p14:nvContentPartPr>
              <p14:xfrm>
                <a:off x="8291211" y="2833063"/>
                <a:ext cx="185040" cy="3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EB6064-D34B-4192-937F-62829C1CF8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82211" y="2824423"/>
                  <a:ext cx="202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36506A-E272-429D-9EA1-04249273E46B}"/>
                    </a:ext>
                  </a:extLst>
                </p14:cNvPr>
                <p14:cNvContentPartPr/>
                <p14:nvPr/>
              </p14:nvContentPartPr>
              <p14:xfrm>
                <a:off x="8251971" y="2822263"/>
                <a:ext cx="53640" cy="8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36506A-E272-429D-9EA1-04249273E4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43331" y="2813623"/>
                  <a:ext cx="71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5A21A4-F5AF-4D18-BB39-9B05248EC04B}"/>
                    </a:ext>
                  </a:extLst>
                </p14:cNvPr>
                <p14:cNvContentPartPr/>
                <p14:nvPr/>
              </p14:nvContentPartPr>
              <p14:xfrm>
                <a:off x="8277171" y="2978863"/>
                <a:ext cx="88920" cy="12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5A21A4-F5AF-4D18-BB39-9B05248EC0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68531" y="2969863"/>
                  <a:ext cx="106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603139-282D-4705-919C-AD7DB6D5E07D}"/>
                    </a:ext>
                  </a:extLst>
                </p14:cNvPr>
                <p14:cNvContentPartPr/>
                <p14:nvPr/>
              </p14:nvContentPartPr>
              <p14:xfrm>
                <a:off x="8395971" y="3004783"/>
                <a:ext cx="77760" cy="6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603139-282D-4705-919C-AD7DB6D5E0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86971" y="2996143"/>
                  <a:ext cx="95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919F17-FACD-499C-9683-B0D41A90A57B}"/>
                    </a:ext>
                  </a:extLst>
                </p14:cNvPr>
                <p14:cNvContentPartPr/>
                <p14:nvPr/>
              </p14:nvContentPartPr>
              <p14:xfrm>
                <a:off x="8594331" y="2896423"/>
                <a:ext cx="34200" cy="127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919F17-FACD-499C-9683-B0D41A90A5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85331" y="2887423"/>
                  <a:ext cx="51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2CB022-9B39-4703-96BA-8F48B5F48E9E}"/>
                    </a:ext>
                  </a:extLst>
                </p14:cNvPr>
                <p14:cNvContentPartPr/>
                <p14:nvPr/>
              </p14:nvContentPartPr>
              <p14:xfrm>
                <a:off x="8545011" y="2937103"/>
                <a:ext cx="182520" cy="6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2CB022-9B39-4703-96BA-8F48B5F48E9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36011" y="2928103"/>
                  <a:ext cx="2001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5AC443-7640-4D82-B926-25DE2C65F8B2}"/>
              </a:ext>
            </a:extLst>
          </p:cNvPr>
          <p:cNvGrpSpPr/>
          <p:nvPr/>
        </p:nvGrpSpPr>
        <p:grpSpPr>
          <a:xfrm>
            <a:off x="8829411" y="2797063"/>
            <a:ext cx="214560" cy="137520"/>
            <a:chOff x="8829411" y="2797063"/>
            <a:chExt cx="21456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3829C0-CDAC-44B8-8317-DF71C8928710}"/>
                    </a:ext>
                  </a:extLst>
                </p14:cNvPr>
                <p14:cNvContentPartPr/>
                <p14:nvPr/>
              </p14:nvContentPartPr>
              <p14:xfrm>
                <a:off x="8829411" y="2852143"/>
                <a:ext cx="32400" cy="8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3829C0-CDAC-44B8-8317-DF71C89287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20411" y="2843503"/>
                  <a:ext cx="50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124436-DC62-42A7-A7CA-F9D26F80F246}"/>
                    </a:ext>
                  </a:extLst>
                </p14:cNvPr>
                <p14:cNvContentPartPr/>
                <p14:nvPr/>
              </p14:nvContentPartPr>
              <p14:xfrm>
                <a:off x="8861451" y="2797063"/>
                <a:ext cx="71280" cy="2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124436-DC62-42A7-A7CA-F9D26F80F2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52451" y="2788423"/>
                  <a:ext cx="8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2AB610-91EE-4BBC-B646-9F0FAB7F5B5C}"/>
                    </a:ext>
                  </a:extLst>
                </p14:cNvPr>
                <p14:cNvContentPartPr/>
                <p14:nvPr/>
              </p14:nvContentPartPr>
              <p14:xfrm>
                <a:off x="8865051" y="2812543"/>
                <a:ext cx="87120" cy="10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2AB610-91EE-4BBC-B646-9F0FAB7F5B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56051" y="2803903"/>
                  <a:ext cx="10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19EF56-B9E9-49FB-9F28-C2BE19B08F8F}"/>
                    </a:ext>
                  </a:extLst>
                </p14:cNvPr>
                <p14:cNvContentPartPr/>
                <p14:nvPr/>
              </p14:nvContentPartPr>
              <p14:xfrm>
                <a:off x="8988531" y="2814343"/>
                <a:ext cx="55440" cy="8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19EF56-B9E9-49FB-9F28-C2BE19B08F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79891" y="2805343"/>
                  <a:ext cx="730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AE205-AF3C-4022-93E5-733472F2FA99}"/>
              </a:ext>
            </a:extLst>
          </p:cNvPr>
          <p:cNvGrpSpPr/>
          <p:nvPr/>
        </p:nvGrpSpPr>
        <p:grpSpPr>
          <a:xfrm>
            <a:off x="8354211" y="3269023"/>
            <a:ext cx="531360" cy="176400"/>
            <a:chOff x="8354211" y="3269023"/>
            <a:chExt cx="5313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6ACC9E-A54E-4F37-A96E-28BE2E70048D}"/>
                    </a:ext>
                  </a:extLst>
                </p14:cNvPr>
                <p14:cNvContentPartPr/>
                <p14:nvPr/>
              </p14:nvContentPartPr>
              <p14:xfrm>
                <a:off x="8354211" y="3317623"/>
                <a:ext cx="2304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6ACC9E-A54E-4F37-A96E-28BE2E7004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45211" y="3308983"/>
                  <a:ext cx="40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25A1F0-A8B6-4EAB-BBDD-766534F13E28}"/>
                    </a:ext>
                  </a:extLst>
                </p14:cNvPr>
                <p14:cNvContentPartPr/>
                <p14:nvPr/>
              </p14:nvContentPartPr>
              <p14:xfrm>
                <a:off x="8537451" y="3306823"/>
                <a:ext cx="7920" cy="99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25A1F0-A8B6-4EAB-BBDD-766534F13E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28811" y="3297823"/>
                  <a:ext cx="2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04D3AA-D88B-45DA-846A-F991F5FBA75C}"/>
                    </a:ext>
                  </a:extLst>
                </p14:cNvPr>
                <p14:cNvContentPartPr/>
                <p14:nvPr/>
              </p14:nvContentPartPr>
              <p14:xfrm>
                <a:off x="8510091" y="3343543"/>
                <a:ext cx="116640" cy="51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04D3AA-D88B-45DA-846A-F991F5FBA7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01091" y="3334543"/>
                  <a:ext cx="134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911481-BC1C-4CDA-AB62-B216BD4602A7}"/>
                    </a:ext>
                  </a:extLst>
                </p14:cNvPr>
                <p14:cNvContentPartPr/>
                <p14:nvPr/>
              </p14:nvContentPartPr>
              <p14:xfrm>
                <a:off x="8759571" y="3269023"/>
                <a:ext cx="5760" cy="10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911481-BC1C-4CDA-AB62-B216BD4602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50931" y="3260023"/>
                  <a:ext cx="2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941546-A501-4920-BDA0-6CF93F04B6D8}"/>
                    </a:ext>
                  </a:extLst>
                </p14:cNvPr>
                <p14:cNvContentPartPr/>
                <p14:nvPr/>
              </p14:nvContentPartPr>
              <p14:xfrm>
                <a:off x="8799171" y="3275143"/>
                <a:ext cx="86400" cy="9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941546-A501-4920-BDA0-6CF93F04B6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90531" y="3266503"/>
                  <a:ext cx="1040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31367B-05C9-4A10-B32A-68641BC3E937}"/>
              </a:ext>
            </a:extLst>
          </p:cNvPr>
          <p:cNvGrpSpPr/>
          <p:nvPr/>
        </p:nvGrpSpPr>
        <p:grpSpPr>
          <a:xfrm>
            <a:off x="5450091" y="3741703"/>
            <a:ext cx="725760" cy="227160"/>
            <a:chOff x="5450091" y="3741703"/>
            <a:chExt cx="7257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2F497A-0261-47C4-86EE-E5C52E30E2A1}"/>
                    </a:ext>
                  </a:extLst>
                </p14:cNvPr>
                <p14:cNvContentPartPr/>
                <p14:nvPr/>
              </p14:nvContentPartPr>
              <p14:xfrm>
                <a:off x="5450091" y="3902983"/>
                <a:ext cx="147600" cy="65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2F497A-0261-47C4-86EE-E5C52E30E2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41091" y="3893983"/>
                  <a:ext cx="165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52BD64-7923-4A9A-8DE8-3D0F6F25182E}"/>
                    </a:ext>
                  </a:extLst>
                </p14:cNvPr>
                <p14:cNvContentPartPr/>
                <p14:nvPr/>
              </p14:nvContentPartPr>
              <p14:xfrm>
                <a:off x="5720451" y="3791023"/>
                <a:ext cx="38160" cy="9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52BD64-7923-4A9A-8DE8-3D0F6F25182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11451" y="3782383"/>
                  <a:ext cx="55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CD341A-3720-4FF7-A900-51E3970D9BA2}"/>
                    </a:ext>
                  </a:extLst>
                </p14:cNvPr>
                <p14:cNvContentPartPr/>
                <p14:nvPr/>
              </p14:nvContentPartPr>
              <p14:xfrm>
                <a:off x="5803611" y="3781303"/>
                <a:ext cx="3600" cy="12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CD341A-3720-4FF7-A900-51E3970D9B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94611" y="3772663"/>
                  <a:ext cx="2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655137-750C-4FB5-9318-5D5141035308}"/>
                    </a:ext>
                  </a:extLst>
                </p14:cNvPr>
                <p14:cNvContentPartPr/>
                <p14:nvPr/>
              </p14:nvContentPartPr>
              <p14:xfrm>
                <a:off x="5811891" y="3791383"/>
                <a:ext cx="98280" cy="10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655137-750C-4FB5-9318-5D514103530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02891" y="3782383"/>
                  <a:ext cx="115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C84872-6926-4527-A798-A36AD82BB8EE}"/>
                    </a:ext>
                  </a:extLst>
                </p14:cNvPr>
                <p14:cNvContentPartPr/>
                <p14:nvPr/>
              </p14:nvContentPartPr>
              <p14:xfrm>
                <a:off x="5950491" y="3791743"/>
                <a:ext cx="9000" cy="10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C84872-6926-4527-A798-A36AD82BB8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41491" y="3782743"/>
                  <a:ext cx="2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248537-659C-4300-A098-65AE1D6DE8C6}"/>
                    </a:ext>
                  </a:extLst>
                </p14:cNvPr>
                <p14:cNvContentPartPr/>
                <p14:nvPr/>
              </p14:nvContentPartPr>
              <p14:xfrm>
                <a:off x="5935011" y="3761863"/>
                <a:ext cx="81720" cy="6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248537-659C-4300-A098-65AE1D6DE8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26371" y="3753223"/>
                  <a:ext cx="99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3A5849-106A-4007-BC03-5E9BCA1A2A57}"/>
                    </a:ext>
                  </a:extLst>
                </p14:cNvPr>
                <p14:cNvContentPartPr/>
                <p14:nvPr/>
              </p14:nvContentPartPr>
              <p14:xfrm>
                <a:off x="6022851" y="3842503"/>
                <a:ext cx="95040" cy="5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3A5849-106A-4007-BC03-5E9BCA1A2A5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13851" y="3833503"/>
                  <a:ext cx="112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7E708B-5212-45E9-B81A-53EAEB675B40}"/>
                    </a:ext>
                  </a:extLst>
                </p14:cNvPr>
                <p14:cNvContentPartPr/>
                <p14:nvPr/>
              </p14:nvContentPartPr>
              <p14:xfrm>
                <a:off x="6117891" y="3741703"/>
                <a:ext cx="57960" cy="13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7E708B-5212-45E9-B81A-53EAEB675B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08891" y="3732703"/>
                  <a:ext cx="756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D030312-539B-4C8C-98F0-90E1F3EC3566}"/>
                  </a:ext>
                </a:extLst>
              </p14:cNvPr>
              <p14:cNvContentPartPr/>
              <p14:nvPr/>
            </p14:nvContentPartPr>
            <p14:xfrm>
              <a:off x="6270531" y="2762143"/>
              <a:ext cx="255960" cy="103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D030312-539B-4C8C-98F0-90E1F3EC356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61531" y="2753143"/>
                <a:ext cx="273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90112A5-C50B-42E9-943D-0DD41C08114E}"/>
                  </a:ext>
                </a:extLst>
              </p14:cNvPr>
              <p14:cNvContentPartPr/>
              <p14:nvPr/>
            </p14:nvContentPartPr>
            <p14:xfrm>
              <a:off x="4728291" y="3052303"/>
              <a:ext cx="252720" cy="109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90112A5-C50B-42E9-943D-0DD41C08114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19651" y="3043303"/>
                <a:ext cx="2703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2716B5D-5CB9-4EA9-BA6F-7DA33ADF5EFB}"/>
              </a:ext>
            </a:extLst>
          </p:cNvPr>
          <p:cNvGrpSpPr/>
          <p:nvPr/>
        </p:nvGrpSpPr>
        <p:grpSpPr>
          <a:xfrm>
            <a:off x="5410491" y="3170743"/>
            <a:ext cx="502560" cy="278280"/>
            <a:chOff x="5410491" y="3170743"/>
            <a:chExt cx="5025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22B25C-A6FC-4A00-8D99-D6E5115E6718}"/>
                    </a:ext>
                  </a:extLst>
                </p14:cNvPr>
                <p14:cNvContentPartPr/>
                <p14:nvPr/>
              </p14:nvContentPartPr>
              <p14:xfrm>
                <a:off x="5410491" y="3346783"/>
                <a:ext cx="118440" cy="10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22B25C-A6FC-4A00-8D99-D6E5115E67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01851" y="3338143"/>
                  <a:ext cx="136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52D816-D7FB-45D4-BE56-C314A60972D2}"/>
                    </a:ext>
                  </a:extLst>
                </p14:cNvPr>
                <p14:cNvContentPartPr/>
                <p14:nvPr/>
              </p14:nvContentPartPr>
              <p14:xfrm>
                <a:off x="5436411" y="3170743"/>
                <a:ext cx="15840" cy="89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52D816-D7FB-45D4-BE56-C314A60972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27411" y="3162103"/>
                  <a:ext cx="3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07BBC8-B32F-4CDB-BB15-9E7746149AFC}"/>
                    </a:ext>
                  </a:extLst>
                </p14:cNvPr>
                <p14:cNvContentPartPr/>
                <p14:nvPr/>
              </p14:nvContentPartPr>
              <p14:xfrm>
                <a:off x="5451891" y="3173263"/>
                <a:ext cx="46800" cy="7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07BBC8-B32F-4CDB-BB15-9E7746149AF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42891" y="3164263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0ADF04-037B-4C1E-B6AF-EE5CF1A4CBDE}"/>
                    </a:ext>
                  </a:extLst>
                </p14:cNvPr>
                <p14:cNvContentPartPr/>
                <p14:nvPr/>
              </p14:nvContentPartPr>
              <p14:xfrm>
                <a:off x="5514891" y="3185863"/>
                <a:ext cx="117360" cy="6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0ADF04-037B-4C1E-B6AF-EE5CF1A4CB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5891" y="3176863"/>
                  <a:ext cx="135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0E3821-26D7-4780-ADF4-3F529F9AFD1C}"/>
                    </a:ext>
                  </a:extLst>
                </p14:cNvPr>
                <p14:cNvContentPartPr/>
                <p14:nvPr/>
              </p14:nvContentPartPr>
              <p14:xfrm>
                <a:off x="5627211" y="3242383"/>
                <a:ext cx="285840" cy="140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0E3821-26D7-4780-ADF4-3F529F9AFD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18211" y="3233743"/>
                  <a:ext cx="3034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AB842F-E71C-4C8B-BE85-1F257DC7AF2B}"/>
                  </a:ext>
                </a:extLst>
              </p14:cNvPr>
              <p14:cNvContentPartPr/>
              <p14:nvPr/>
            </p14:nvContentPartPr>
            <p14:xfrm>
              <a:off x="5186931" y="3585463"/>
              <a:ext cx="343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AB842F-E71C-4C8B-BE85-1F257DC7AF2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78291" y="3576463"/>
                <a:ext cx="36072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08753839-FE91-4F97-AE78-27F48285F7C7}"/>
              </a:ext>
            </a:extLst>
          </p:cNvPr>
          <p:cNvGrpSpPr/>
          <p:nvPr/>
        </p:nvGrpSpPr>
        <p:grpSpPr>
          <a:xfrm>
            <a:off x="8263491" y="3753943"/>
            <a:ext cx="495360" cy="208080"/>
            <a:chOff x="8263491" y="3753943"/>
            <a:chExt cx="4953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144512-42EC-42DC-984D-71A3C65754F2}"/>
                    </a:ext>
                  </a:extLst>
                </p14:cNvPr>
                <p14:cNvContentPartPr/>
                <p14:nvPr/>
              </p14:nvContentPartPr>
              <p14:xfrm>
                <a:off x="8263491" y="3853663"/>
                <a:ext cx="87480" cy="77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144512-42EC-42DC-984D-71A3C65754F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54491" y="3845023"/>
                  <a:ext cx="105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DBE83F-ACC0-4A5D-AA34-279E6AB64AFA}"/>
                    </a:ext>
                  </a:extLst>
                </p14:cNvPr>
                <p14:cNvContentPartPr/>
                <p14:nvPr/>
              </p14:nvContentPartPr>
              <p14:xfrm>
                <a:off x="8307771" y="3869503"/>
                <a:ext cx="10080" cy="9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DBE83F-ACC0-4A5D-AA34-279E6AB64A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98771" y="3860863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640007-23F0-49A0-815D-5620E9FABED5}"/>
                    </a:ext>
                  </a:extLst>
                </p14:cNvPr>
                <p14:cNvContentPartPr/>
                <p14:nvPr/>
              </p14:nvContentPartPr>
              <p14:xfrm>
                <a:off x="8494611" y="3802183"/>
                <a:ext cx="10080" cy="10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640007-23F0-49A0-815D-5620E9FABE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85611" y="3793183"/>
                  <a:ext cx="27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D60BB3-BAB2-4155-B998-B66BC748182C}"/>
                    </a:ext>
                  </a:extLst>
                </p14:cNvPr>
                <p14:cNvContentPartPr/>
                <p14:nvPr/>
              </p14:nvContentPartPr>
              <p14:xfrm>
                <a:off x="8445291" y="3823783"/>
                <a:ext cx="85320" cy="3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D60BB3-BAB2-4155-B998-B66BC74818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36291" y="3815143"/>
                  <a:ext cx="102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F447AE-7607-438D-AAEC-D2B910C6FACA}"/>
                    </a:ext>
                  </a:extLst>
                </p14:cNvPr>
                <p14:cNvContentPartPr/>
                <p14:nvPr/>
              </p14:nvContentPartPr>
              <p14:xfrm>
                <a:off x="8538171" y="3827383"/>
                <a:ext cx="42120" cy="55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F447AE-7607-438D-AAEC-D2B910C6FA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29171" y="3818383"/>
                  <a:ext cx="59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599A97-72F1-49EB-B2D2-E8C38EAD967D}"/>
                    </a:ext>
                  </a:extLst>
                </p14:cNvPr>
                <p14:cNvContentPartPr/>
                <p14:nvPr/>
              </p14:nvContentPartPr>
              <p14:xfrm>
                <a:off x="8665971" y="3753943"/>
                <a:ext cx="81360" cy="1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599A97-72F1-49EB-B2D2-E8C38EAD96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56971" y="3744943"/>
                  <a:ext cx="99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9CEC08-FE7D-4ABC-9488-D7C0AB19089D}"/>
                    </a:ext>
                  </a:extLst>
                </p14:cNvPr>
                <p14:cNvContentPartPr/>
                <p14:nvPr/>
              </p14:nvContentPartPr>
              <p14:xfrm>
                <a:off x="8672091" y="3770503"/>
                <a:ext cx="86760" cy="11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9CEC08-FE7D-4ABC-9488-D7C0AB1908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63451" y="3761503"/>
                  <a:ext cx="10440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78CD77D-1126-4119-B974-AC278AC9434B}"/>
                  </a:ext>
                </a:extLst>
              </p14:cNvPr>
              <p14:cNvContentPartPr/>
              <p14:nvPr/>
            </p14:nvContentPartPr>
            <p14:xfrm>
              <a:off x="4488171" y="4082983"/>
              <a:ext cx="3693600" cy="59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78CD77D-1126-4119-B974-AC278AC9434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79171" y="4074343"/>
                <a:ext cx="371124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4B8C17A-B961-452A-9B1D-80E96B8B0759}"/>
              </a:ext>
            </a:extLst>
          </p:cNvPr>
          <p:cNvGrpSpPr/>
          <p:nvPr/>
        </p:nvGrpSpPr>
        <p:grpSpPr>
          <a:xfrm>
            <a:off x="4492851" y="4618303"/>
            <a:ext cx="693000" cy="177480"/>
            <a:chOff x="4492851" y="4618303"/>
            <a:chExt cx="6930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5B9997-FBD1-4E63-BD25-146336B09B3F}"/>
                    </a:ext>
                  </a:extLst>
                </p14:cNvPr>
                <p14:cNvContentPartPr/>
                <p14:nvPr/>
              </p14:nvContentPartPr>
              <p14:xfrm>
                <a:off x="4492851" y="4635943"/>
                <a:ext cx="8244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5B9997-FBD1-4E63-BD25-146336B09B3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83851" y="4627303"/>
                  <a:ext cx="100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11B114-8FAD-490E-8A07-98FDD41AD49C}"/>
                    </a:ext>
                  </a:extLst>
                </p14:cNvPr>
                <p14:cNvContentPartPr/>
                <p14:nvPr/>
              </p14:nvContentPartPr>
              <p14:xfrm>
                <a:off x="4492851" y="4628743"/>
                <a:ext cx="85680" cy="10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11B114-8FAD-490E-8A07-98FDD41AD4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83851" y="4619743"/>
                  <a:ext cx="103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0F3FEF-AF9E-419F-9E53-D622B54A43F0}"/>
                    </a:ext>
                  </a:extLst>
                </p14:cNvPr>
                <p14:cNvContentPartPr/>
                <p14:nvPr/>
              </p14:nvContentPartPr>
              <p14:xfrm>
                <a:off x="4496091" y="4687063"/>
                <a:ext cx="70920" cy="6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0F3FEF-AF9E-419F-9E53-D622B54A43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87451" y="4678423"/>
                  <a:ext cx="88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F8FA28-28AF-4740-9017-E378B27A17E4}"/>
                    </a:ext>
                  </a:extLst>
                </p14:cNvPr>
                <p14:cNvContentPartPr/>
                <p14:nvPr/>
              </p14:nvContentPartPr>
              <p14:xfrm>
                <a:off x="4616331" y="4618303"/>
                <a:ext cx="376560" cy="11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F8FA28-28AF-4740-9017-E378B27A17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07691" y="4609663"/>
                  <a:ext cx="39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E43A08-3A80-44A2-A008-7A346836C819}"/>
                    </a:ext>
                  </a:extLst>
                </p14:cNvPr>
                <p14:cNvContentPartPr/>
                <p14:nvPr/>
              </p14:nvContentPartPr>
              <p14:xfrm>
                <a:off x="5021691" y="4652503"/>
                <a:ext cx="164160" cy="143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E43A08-3A80-44A2-A008-7A346836C8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13051" y="4643503"/>
                  <a:ext cx="181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EE91D7-1E7F-4D9C-90B4-17EFD0174196}"/>
              </a:ext>
            </a:extLst>
          </p:cNvPr>
          <p:cNvGrpSpPr/>
          <p:nvPr/>
        </p:nvGrpSpPr>
        <p:grpSpPr>
          <a:xfrm>
            <a:off x="5437131" y="4499503"/>
            <a:ext cx="1229760" cy="188280"/>
            <a:chOff x="5437131" y="4499503"/>
            <a:chExt cx="12297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946BAC-AA44-479E-A018-535CCD2F58D2}"/>
                    </a:ext>
                  </a:extLst>
                </p14:cNvPr>
                <p14:cNvContentPartPr/>
                <p14:nvPr/>
              </p14:nvContentPartPr>
              <p14:xfrm>
                <a:off x="5437131" y="4595623"/>
                <a:ext cx="57240" cy="8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946BAC-AA44-479E-A018-535CCD2F58D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28491" y="4586983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625998-321A-489A-8209-D732BA2B19E4}"/>
                    </a:ext>
                  </a:extLst>
                </p14:cNvPr>
                <p14:cNvContentPartPr/>
                <p14:nvPr/>
              </p14:nvContentPartPr>
              <p14:xfrm>
                <a:off x="5529651" y="4532983"/>
                <a:ext cx="14760" cy="136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625998-321A-489A-8209-D732BA2B19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21011" y="4523983"/>
                  <a:ext cx="32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1E05CE-8C88-4F58-B673-98C6F16B627A}"/>
                    </a:ext>
                  </a:extLst>
                </p14:cNvPr>
                <p14:cNvContentPartPr/>
                <p14:nvPr/>
              </p14:nvContentPartPr>
              <p14:xfrm>
                <a:off x="5592651" y="4629463"/>
                <a:ext cx="92520" cy="58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1E05CE-8C88-4F58-B673-98C6F16B62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84011" y="4620463"/>
                  <a:ext cx="11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245B7A-6C84-409C-81F0-379289162FEE}"/>
                    </a:ext>
                  </a:extLst>
                </p14:cNvPr>
                <p14:cNvContentPartPr/>
                <p14:nvPr/>
              </p14:nvContentPartPr>
              <p14:xfrm>
                <a:off x="5702451" y="4525423"/>
                <a:ext cx="59760" cy="160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245B7A-6C84-409C-81F0-379289162FE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93811" y="4516783"/>
                  <a:ext cx="77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4F9007-676C-4DC6-8B9C-67B6C0E4E376}"/>
                    </a:ext>
                  </a:extLst>
                </p14:cNvPr>
                <p14:cNvContentPartPr/>
                <p14:nvPr/>
              </p14:nvContentPartPr>
              <p14:xfrm>
                <a:off x="5940051" y="4558183"/>
                <a:ext cx="5760" cy="9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4F9007-676C-4DC6-8B9C-67B6C0E4E37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31051" y="4549183"/>
                  <a:ext cx="2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6966E4-5B97-4223-A4CF-DB872B13C626}"/>
                    </a:ext>
                  </a:extLst>
                </p14:cNvPr>
                <p14:cNvContentPartPr/>
                <p14:nvPr/>
              </p14:nvContentPartPr>
              <p14:xfrm>
                <a:off x="5908011" y="4593103"/>
                <a:ext cx="85680" cy="2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6966E4-5B97-4223-A4CF-DB872B13C6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99371" y="4584103"/>
                  <a:ext cx="103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653221-B941-4F78-9B6E-2A8525614045}"/>
                    </a:ext>
                  </a:extLst>
                </p14:cNvPr>
                <p14:cNvContentPartPr/>
                <p14:nvPr/>
              </p14:nvContentPartPr>
              <p14:xfrm>
                <a:off x="5996211" y="4499503"/>
                <a:ext cx="261360" cy="159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653221-B941-4F78-9B6E-2A852561404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87571" y="4490863"/>
                  <a:ext cx="279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46BCCE-605A-4FAD-9F99-AE1395574FFE}"/>
                    </a:ext>
                  </a:extLst>
                </p14:cNvPr>
                <p14:cNvContentPartPr/>
                <p14:nvPr/>
              </p14:nvContentPartPr>
              <p14:xfrm>
                <a:off x="6265131" y="4572943"/>
                <a:ext cx="57600" cy="49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46BCCE-605A-4FAD-9F99-AE1395574FF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56131" y="4564303"/>
                  <a:ext cx="75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C3C598-7A3F-4AB2-BF73-1F20B1F2D716}"/>
                    </a:ext>
                  </a:extLst>
                </p14:cNvPr>
                <p14:cNvContentPartPr/>
                <p14:nvPr/>
              </p14:nvContentPartPr>
              <p14:xfrm>
                <a:off x="6370611" y="4556743"/>
                <a:ext cx="296280" cy="105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C3C598-7A3F-4AB2-BF73-1F20B1F2D71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61971" y="4548103"/>
                  <a:ext cx="3139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1FB06D-7657-48FA-848A-9AD765A1284D}"/>
              </a:ext>
            </a:extLst>
          </p:cNvPr>
          <p:cNvGrpSpPr/>
          <p:nvPr/>
        </p:nvGrpSpPr>
        <p:grpSpPr>
          <a:xfrm>
            <a:off x="4253091" y="3813343"/>
            <a:ext cx="4842720" cy="1029240"/>
            <a:chOff x="4253091" y="3813343"/>
            <a:chExt cx="4842720" cy="10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CA7EC8F-BCE4-4999-874B-BAB95CA56735}"/>
                    </a:ext>
                  </a:extLst>
                </p14:cNvPr>
                <p14:cNvContentPartPr/>
                <p14:nvPr/>
              </p14:nvContentPartPr>
              <p14:xfrm>
                <a:off x="4327611" y="4266583"/>
                <a:ext cx="4768200" cy="576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CA7EC8F-BCE4-4999-874B-BAB95CA5673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18611" y="4257943"/>
                  <a:ext cx="47858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773B12-B3F6-4E52-BA6E-577C46F11345}"/>
                    </a:ext>
                  </a:extLst>
                </p14:cNvPr>
                <p14:cNvContentPartPr/>
                <p14:nvPr/>
              </p14:nvContentPartPr>
              <p14:xfrm>
                <a:off x="4253091" y="3813343"/>
                <a:ext cx="314280" cy="756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773B12-B3F6-4E52-BA6E-577C46F1134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44091" y="3804343"/>
                  <a:ext cx="331920" cy="77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B57BEAB-6474-4EDD-A14E-03B56CA3FAEE}"/>
                  </a:ext>
                </a:extLst>
              </p14:cNvPr>
              <p14:cNvContentPartPr/>
              <p14:nvPr/>
            </p14:nvContentPartPr>
            <p14:xfrm>
              <a:off x="6834651" y="4555303"/>
              <a:ext cx="45720" cy="99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B57BEAB-6474-4EDD-A14E-03B56CA3FAE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825651" y="4546303"/>
                <a:ext cx="63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22559A4-CC9F-4804-94F6-D1AAAB552055}"/>
                  </a:ext>
                </a:extLst>
              </p14:cNvPr>
              <p14:cNvContentPartPr/>
              <p14:nvPr/>
            </p14:nvContentPartPr>
            <p14:xfrm>
              <a:off x="6916731" y="4571863"/>
              <a:ext cx="180720" cy="91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22559A4-CC9F-4804-94F6-D1AAAB55205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908091" y="4562863"/>
                <a:ext cx="198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595998D-8CCA-4851-9494-6A97EC2F88AC}"/>
                  </a:ext>
                </a:extLst>
              </p14:cNvPr>
              <p14:cNvContentPartPr/>
              <p14:nvPr/>
            </p14:nvContentPartPr>
            <p14:xfrm>
              <a:off x="7115451" y="4553143"/>
              <a:ext cx="77040" cy="114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595998D-8CCA-4851-9494-6A97EC2F88A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106451" y="4544143"/>
                <a:ext cx="946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12AA7FA-D422-410F-9365-FFFEB8B4A3FC}"/>
                  </a:ext>
                </a:extLst>
              </p14:cNvPr>
              <p14:cNvContentPartPr/>
              <p14:nvPr/>
            </p14:nvContentPartPr>
            <p14:xfrm>
              <a:off x="7273131" y="4636663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12AA7FA-D422-410F-9365-FFFEB8B4A3F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264131" y="46276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1078F3F-7BB5-4A2F-9AA0-CA5C5000EAEF}"/>
                  </a:ext>
                </a:extLst>
              </p14:cNvPr>
              <p14:cNvContentPartPr/>
              <p14:nvPr/>
            </p14:nvContentPartPr>
            <p14:xfrm>
              <a:off x="7315251" y="4621903"/>
              <a:ext cx="37080" cy="11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1078F3F-7BB5-4A2F-9AA0-CA5C5000EAE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306611" y="4612903"/>
                <a:ext cx="54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B6C974B-A747-4EFB-9D98-46B11F29B338}"/>
                  </a:ext>
                </a:extLst>
              </p14:cNvPr>
              <p14:cNvContentPartPr/>
              <p14:nvPr/>
            </p14:nvContentPartPr>
            <p14:xfrm>
              <a:off x="7385451" y="4604623"/>
              <a:ext cx="113400" cy="18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B6C974B-A747-4EFB-9D98-46B11F29B33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376451" y="4595623"/>
                <a:ext cx="13104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85B4A49-0669-406F-9B56-0058DAC379A3}"/>
              </a:ext>
            </a:extLst>
          </p:cNvPr>
          <p:cNvGrpSpPr/>
          <p:nvPr/>
        </p:nvGrpSpPr>
        <p:grpSpPr>
          <a:xfrm>
            <a:off x="7652571" y="4451623"/>
            <a:ext cx="1288080" cy="209520"/>
            <a:chOff x="7652571" y="4451623"/>
            <a:chExt cx="12880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A86CB2-975C-45B3-B92E-A2E767E6FF2C}"/>
                    </a:ext>
                  </a:extLst>
                </p14:cNvPr>
                <p14:cNvContentPartPr/>
                <p14:nvPr/>
              </p14:nvContentPartPr>
              <p14:xfrm>
                <a:off x="8266011" y="4547023"/>
                <a:ext cx="111240" cy="114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A86CB2-975C-45B3-B92E-A2E767E6FF2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57371" y="4538383"/>
                  <a:ext cx="128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069C21-DBA0-4FB1-9BD0-AE0173CD686F}"/>
                    </a:ext>
                  </a:extLst>
                </p14:cNvPr>
                <p14:cNvContentPartPr/>
                <p14:nvPr/>
              </p14:nvContentPartPr>
              <p14:xfrm>
                <a:off x="8367891" y="4516783"/>
                <a:ext cx="97560" cy="13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069C21-DBA0-4FB1-9BD0-AE0173CD686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58891" y="4508143"/>
                  <a:ext cx="11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4699C0-A691-4EAD-BE8D-FDBC9A47E8E0}"/>
                    </a:ext>
                  </a:extLst>
                </p14:cNvPr>
                <p14:cNvContentPartPr/>
                <p14:nvPr/>
              </p14:nvContentPartPr>
              <p14:xfrm>
                <a:off x="8591811" y="4491223"/>
                <a:ext cx="19440" cy="107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4699C0-A691-4EAD-BE8D-FDBC9A47E8E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83171" y="4482223"/>
                  <a:ext cx="37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729F47B-5CA9-44C5-A9CA-99CF3FAB4048}"/>
                    </a:ext>
                  </a:extLst>
                </p14:cNvPr>
                <p14:cNvContentPartPr/>
                <p14:nvPr/>
              </p14:nvContentPartPr>
              <p14:xfrm>
                <a:off x="8548251" y="4451623"/>
                <a:ext cx="392400" cy="145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729F47B-5CA9-44C5-A9CA-99CF3FAB404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39611" y="4442623"/>
                  <a:ext cx="41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227020-8CE4-48DE-9E1C-6344DA2909FC}"/>
                    </a:ext>
                  </a:extLst>
                </p14:cNvPr>
                <p14:cNvContentPartPr/>
                <p14:nvPr/>
              </p14:nvContentPartPr>
              <p14:xfrm>
                <a:off x="7652571" y="4603543"/>
                <a:ext cx="361080" cy="14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227020-8CE4-48DE-9E1C-6344DA2909F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43571" y="4594903"/>
                  <a:ext cx="378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F292EE5-7926-449D-962F-A3788FA98B61}"/>
                    </a:ext>
                  </a:extLst>
                </p14:cNvPr>
                <p14:cNvContentPartPr/>
                <p14:nvPr/>
              </p14:nvContentPartPr>
              <p14:xfrm>
                <a:off x="8034891" y="4540183"/>
                <a:ext cx="7920" cy="10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F292EE5-7926-449D-962F-A3788FA98B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25891" y="4531543"/>
                  <a:ext cx="2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EF5D4D-C8D1-409F-8C12-93F487E55330}"/>
                    </a:ext>
                  </a:extLst>
                </p14:cNvPr>
                <p14:cNvContentPartPr/>
                <p14:nvPr/>
              </p14:nvContentPartPr>
              <p14:xfrm>
                <a:off x="8032011" y="4542703"/>
                <a:ext cx="216360" cy="11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EF5D4D-C8D1-409F-8C12-93F487E5533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23011" y="4533703"/>
                  <a:ext cx="234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4ED7F0-9569-47DC-87C5-8D57ECC542BA}"/>
                    </a:ext>
                  </a:extLst>
                </p14:cNvPr>
                <p14:cNvContentPartPr/>
                <p14:nvPr/>
              </p14:nvContentPartPr>
              <p14:xfrm>
                <a:off x="8160531" y="4561063"/>
                <a:ext cx="16200" cy="7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4ED7F0-9569-47DC-87C5-8D57ECC542B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51531" y="4552063"/>
                  <a:ext cx="3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1A89FD-C035-4841-B287-F6D28B3060BC}"/>
                    </a:ext>
                  </a:extLst>
                </p14:cNvPr>
                <p14:cNvContentPartPr/>
                <p14:nvPr/>
              </p14:nvContentPartPr>
              <p14:xfrm>
                <a:off x="8173131" y="4566823"/>
                <a:ext cx="55800" cy="3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1A89FD-C035-4841-B287-F6D28B3060B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164491" y="4557823"/>
                  <a:ext cx="73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B5AD90-3E61-4A9B-A9C8-524194BC69A3}"/>
                    </a:ext>
                  </a:extLst>
                </p14:cNvPr>
                <p14:cNvContentPartPr/>
                <p14:nvPr/>
              </p14:nvContentPartPr>
              <p14:xfrm>
                <a:off x="8192931" y="4595983"/>
                <a:ext cx="32400" cy="2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B5AD90-3E61-4A9B-A9C8-524194BC69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84291" y="4586983"/>
                  <a:ext cx="50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602B5B-B250-45A5-BA92-8224FFBC847E}"/>
                    </a:ext>
                  </a:extLst>
                </p14:cNvPr>
                <p14:cNvContentPartPr/>
                <p14:nvPr/>
              </p14:nvContentPartPr>
              <p14:xfrm>
                <a:off x="8205891" y="4564663"/>
                <a:ext cx="10800" cy="2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602B5B-B250-45A5-BA92-8224FFBC84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97251" y="4556023"/>
                  <a:ext cx="28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2EEB0E-FF69-4AF9-8652-EF698061B1B1}"/>
                    </a:ext>
                  </a:extLst>
                </p14:cNvPr>
                <p14:cNvContentPartPr/>
                <p14:nvPr/>
              </p14:nvContentPartPr>
              <p14:xfrm>
                <a:off x="8187891" y="4611463"/>
                <a:ext cx="45000" cy="4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2EEB0E-FF69-4AF9-8652-EF698061B1B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178891" y="4602463"/>
                  <a:ext cx="6264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24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66A55D-D809-49DB-BCF7-F4CBBD01A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071"/>
            <a:ext cx="12192000" cy="4291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BAC32-F558-499C-80B2-BB43DB92957D}"/>
                  </a:ext>
                </a:extLst>
              </p14:cNvPr>
              <p14:cNvContentPartPr/>
              <p14:nvPr/>
            </p14:nvContentPartPr>
            <p14:xfrm>
              <a:off x="5347491" y="2687623"/>
              <a:ext cx="269640" cy="10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BAC32-F558-499C-80B2-BB43DB929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8491" y="2678623"/>
                <a:ext cx="28728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C586ADF-DEB5-45D7-9D70-348E343872E4}"/>
              </a:ext>
            </a:extLst>
          </p:cNvPr>
          <p:cNvGrpSpPr/>
          <p:nvPr/>
        </p:nvGrpSpPr>
        <p:grpSpPr>
          <a:xfrm>
            <a:off x="4376211" y="3135103"/>
            <a:ext cx="3744720" cy="116640"/>
            <a:chOff x="4376211" y="3135103"/>
            <a:chExt cx="37447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C2B3E7F-0D06-45F6-88FE-6C4CFA1A70FB}"/>
                    </a:ext>
                  </a:extLst>
                </p14:cNvPr>
                <p14:cNvContentPartPr/>
                <p14:nvPr/>
              </p14:nvContentPartPr>
              <p14:xfrm>
                <a:off x="4386651" y="3135103"/>
                <a:ext cx="3734280" cy="11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C2B3E7F-0D06-45F6-88FE-6C4CFA1A70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8011" y="3126103"/>
                  <a:ext cx="37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CE1167-8650-4BF7-9B52-8EC85CA4DAFC}"/>
                    </a:ext>
                  </a:extLst>
                </p14:cNvPr>
                <p14:cNvContentPartPr/>
                <p14:nvPr/>
              </p14:nvContentPartPr>
              <p14:xfrm>
                <a:off x="4376211" y="3135823"/>
                <a:ext cx="3638880" cy="6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CE1167-8650-4BF7-9B52-8EC85CA4DA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67571" y="3126823"/>
                  <a:ext cx="36565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0A4B3C-3077-4A7B-93D3-12AE04922467}"/>
                  </a:ext>
                </a:extLst>
              </p14:cNvPr>
              <p14:cNvContentPartPr/>
              <p14:nvPr/>
            </p14:nvContentPartPr>
            <p14:xfrm>
              <a:off x="4437771" y="3345703"/>
              <a:ext cx="3702240" cy="7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0A4B3C-3077-4A7B-93D3-12AE049224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8771" y="3336703"/>
                <a:ext cx="3719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7660A7-BB2F-40E7-9DF3-78D5D3914E6F}"/>
                  </a:ext>
                </a:extLst>
              </p14:cNvPr>
              <p14:cNvContentPartPr/>
              <p14:nvPr/>
            </p14:nvContentPartPr>
            <p14:xfrm>
              <a:off x="4470531" y="3546583"/>
              <a:ext cx="364032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7660A7-BB2F-40E7-9DF3-78D5D3914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1531" y="3537583"/>
                <a:ext cx="3657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A3FDAB-489D-4FA6-A99E-0DF4BEAC066C}"/>
                  </a:ext>
                </a:extLst>
              </p14:cNvPr>
              <p14:cNvContentPartPr/>
              <p14:nvPr/>
            </p14:nvContentPartPr>
            <p14:xfrm>
              <a:off x="4483131" y="3349303"/>
              <a:ext cx="3641760" cy="5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A3FDAB-489D-4FA6-A99E-0DF4BEAC06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4131" y="3340303"/>
                <a:ext cx="3659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9F4CC9-FDCC-4B8A-8958-1F060F5F54E5}"/>
                  </a:ext>
                </a:extLst>
              </p14:cNvPr>
              <p14:cNvContentPartPr/>
              <p14:nvPr/>
            </p14:nvContentPartPr>
            <p14:xfrm>
              <a:off x="4859691" y="3964903"/>
              <a:ext cx="299520" cy="15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9F4CC9-FDCC-4B8A-8958-1F060F5F54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50691" y="3955903"/>
                <a:ext cx="317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1CB183-A143-45EC-B603-C8E16BDFD09E}"/>
                  </a:ext>
                </a:extLst>
              </p14:cNvPr>
              <p14:cNvContentPartPr/>
              <p14:nvPr/>
            </p14:nvContentPartPr>
            <p14:xfrm>
              <a:off x="5643000" y="4687560"/>
              <a:ext cx="678960" cy="165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1CB183-A143-45EC-B603-C8E16BDFD0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33640" y="4678200"/>
                <a:ext cx="697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E64B7A-A5F5-4669-88B9-A3D242FBBD96}"/>
                  </a:ext>
                </a:extLst>
              </p14:cNvPr>
              <p14:cNvContentPartPr/>
              <p14:nvPr/>
            </p14:nvContentPartPr>
            <p14:xfrm>
              <a:off x="4279011" y="4036903"/>
              <a:ext cx="1074960" cy="149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E64B7A-A5F5-4669-88B9-A3D242FBBD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70371" y="4028263"/>
                <a:ext cx="10926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61C8462-3C6F-4537-AC21-E25E1F81C171}"/>
              </a:ext>
            </a:extLst>
          </p:cNvPr>
          <p:cNvGrpSpPr/>
          <p:nvPr/>
        </p:nvGrpSpPr>
        <p:grpSpPr>
          <a:xfrm>
            <a:off x="5089731" y="4031863"/>
            <a:ext cx="4089960" cy="734760"/>
            <a:chOff x="5089731" y="4031863"/>
            <a:chExt cx="4089960" cy="7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7F40C3-9849-4B4E-A94E-78878BEEB9FE}"/>
                    </a:ext>
                  </a:extLst>
                </p14:cNvPr>
                <p14:cNvContentPartPr/>
                <p14:nvPr/>
              </p14:nvContentPartPr>
              <p14:xfrm>
                <a:off x="5490771" y="4215823"/>
                <a:ext cx="263520" cy="13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7F40C3-9849-4B4E-A94E-78878BEEB9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82131" y="4206823"/>
                  <a:ext cx="281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AC7938-9522-4FF9-A943-05A1235E3129}"/>
                    </a:ext>
                  </a:extLst>
                </p14:cNvPr>
                <p14:cNvContentPartPr/>
                <p14:nvPr/>
              </p14:nvContentPartPr>
              <p14:xfrm>
                <a:off x="5165691" y="4333903"/>
                <a:ext cx="240120" cy="19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AC7938-9522-4FF9-A943-05A1235E312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57051" y="4324903"/>
                  <a:ext cx="257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B1A339-0322-4FAF-AF9E-D54578D9555E}"/>
                    </a:ext>
                  </a:extLst>
                </p14:cNvPr>
                <p14:cNvContentPartPr/>
                <p14:nvPr/>
              </p14:nvContentPartPr>
              <p14:xfrm>
                <a:off x="5446131" y="4444783"/>
                <a:ext cx="224640" cy="9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B1A339-0322-4FAF-AF9E-D54578D9555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37131" y="4435783"/>
                  <a:ext cx="242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2F074F-BB80-47C2-B893-A9D30757C39F}"/>
                    </a:ext>
                  </a:extLst>
                </p14:cNvPr>
                <p14:cNvContentPartPr/>
                <p14:nvPr/>
              </p14:nvContentPartPr>
              <p14:xfrm>
                <a:off x="5201331" y="4688503"/>
                <a:ext cx="253080" cy="7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2F074F-BB80-47C2-B893-A9D30757C3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92331" y="4679503"/>
                  <a:ext cx="270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060336-1332-4100-97CB-24BCF085BBD3}"/>
                    </a:ext>
                  </a:extLst>
                </p14:cNvPr>
                <p14:cNvContentPartPr/>
                <p14:nvPr/>
              </p14:nvContentPartPr>
              <p14:xfrm>
                <a:off x="5227611" y="4505623"/>
                <a:ext cx="135720" cy="7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060336-1332-4100-97CB-24BCF085BB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18971" y="4496623"/>
                  <a:ext cx="15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5976214-5B80-42D0-A159-2093C8E56AD1}"/>
                    </a:ext>
                  </a:extLst>
                </p14:cNvPr>
                <p14:cNvContentPartPr/>
                <p14:nvPr/>
              </p14:nvContentPartPr>
              <p14:xfrm>
                <a:off x="5753211" y="4474303"/>
                <a:ext cx="31320" cy="112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5976214-5B80-42D0-A159-2093C8E56A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44211" y="4465663"/>
                  <a:ext cx="48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CD298B-4BFA-43A6-88C1-1A508D51CB48}"/>
                    </a:ext>
                  </a:extLst>
                </p14:cNvPr>
                <p14:cNvContentPartPr/>
                <p14:nvPr/>
              </p14:nvContentPartPr>
              <p14:xfrm>
                <a:off x="5842851" y="4473943"/>
                <a:ext cx="9360" cy="10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CD298B-4BFA-43A6-88C1-1A508D51CB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33851" y="4464943"/>
                  <a:ext cx="27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8D7994-D45C-4B8E-9BA9-0E33BDD513FE}"/>
                    </a:ext>
                  </a:extLst>
                </p14:cNvPr>
                <p14:cNvContentPartPr/>
                <p14:nvPr/>
              </p14:nvContentPartPr>
              <p14:xfrm>
                <a:off x="5850771" y="4480783"/>
                <a:ext cx="101880" cy="12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8D7994-D45C-4B8E-9BA9-0E33BDD513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41771" y="4472143"/>
                  <a:ext cx="119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32B816-C85C-43A6-94B2-3E33B2C85A5F}"/>
                    </a:ext>
                  </a:extLst>
                </p14:cNvPr>
                <p14:cNvContentPartPr/>
                <p14:nvPr/>
              </p14:nvContentPartPr>
              <p14:xfrm>
                <a:off x="6000531" y="4477183"/>
                <a:ext cx="13320" cy="15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32B816-C85C-43A6-94B2-3E33B2C85A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91531" y="4468543"/>
                  <a:ext cx="30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EEFE60-84C9-42E1-A57B-52D9A2FABC0D}"/>
                    </a:ext>
                  </a:extLst>
                </p14:cNvPr>
                <p14:cNvContentPartPr/>
                <p14:nvPr/>
              </p14:nvContentPartPr>
              <p14:xfrm>
                <a:off x="5990091" y="4464583"/>
                <a:ext cx="98640" cy="92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EEFE60-84C9-42E1-A57B-52D9A2FABC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81091" y="4455583"/>
                  <a:ext cx="11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3D5EC1-8F97-4031-ABA4-3B7B20781171}"/>
                    </a:ext>
                  </a:extLst>
                </p14:cNvPr>
                <p14:cNvContentPartPr/>
                <p14:nvPr/>
              </p14:nvContentPartPr>
              <p14:xfrm>
                <a:off x="6085851" y="4563223"/>
                <a:ext cx="88560" cy="5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3D5EC1-8F97-4031-ABA4-3B7B207811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6851" y="4554583"/>
                  <a:ext cx="106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D7C774-0226-494D-B9B6-30418A220740}"/>
                    </a:ext>
                  </a:extLst>
                </p14:cNvPr>
                <p14:cNvContentPartPr/>
                <p14:nvPr/>
              </p14:nvContentPartPr>
              <p14:xfrm>
                <a:off x="6179091" y="4449823"/>
                <a:ext cx="5760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D7C774-0226-494D-B9B6-30418A2207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70451" y="4440823"/>
                  <a:ext cx="7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23A7FE-6D92-4889-A455-26DAE6380013}"/>
                    </a:ext>
                  </a:extLst>
                </p14:cNvPr>
                <p14:cNvContentPartPr/>
                <p14:nvPr/>
              </p14:nvContentPartPr>
              <p14:xfrm>
                <a:off x="8222091" y="4287103"/>
                <a:ext cx="88200" cy="9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23A7FE-6D92-4889-A455-26DAE63800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13091" y="4278103"/>
                  <a:ext cx="105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7929FF-C07E-4C91-9D20-F27105E11D98}"/>
                    </a:ext>
                  </a:extLst>
                </p14:cNvPr>
                <p14:cNvContentPartPr/>
                <p14:nvPr/>
              </p14:nvContentPartPr>
              <p14:xfrm>
                <a:off x="8398131" y="4323823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7929FF-C07E-4C91-9D20-F27105E11D9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89491" y="43148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83CD06-A08C-4158-8DDE-AB6C6FCEBEE5}"/>
                    </a:ext>
                  </a:extLst>
                </p14:cNvPr>
                <p14:cNvContentPartPr/>
                <p14:nvPr/>
              </p14:nvContentPartPr>
              <p14:xfrm>
                <a:off x="8406771" y="4292143"/>
                <a:ext cx="9504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83CD06-A08C-4158-8DDE-AB6C6FCEBE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98131" y="4283143"/>
                  <a:ext cx="11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D1A554-4598-4DDE-9097-88945CAD7D53}"/>
                    </a:ext>
                  </a:extLst>
                </p14:cNvPr>
                <p14:cNvContentPartPr/>
                <p14:nvPr/>
              </p14:nvContentPartPr>
              <p14:xfrm>
                <a:off x="8447091" y="4257583"/>
                <a:ext cx="33480" cy="11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D1A554-4598-4DDE-9097-88945CAD7D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38091" y="4248943"/>
                  <a:ext cx="51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C0439C-F67B-4830-8D6E-E75AD1F2CD46}"/>
                    </a:ext>
                  </a:extLst>
                </p14:cNvPr>
                <p14:cNvContentPartPr/>
                <p14:nvPr/>
              </p14:nvContentPartPr>
              <p14:xfrm>
                <a:off x="8516571" y="4288543"/>
                <a:ext cx="54360" cy="6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C0439C-F67B-4830-8D6E-E75AD1F2CD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07571" y="4279543"/>
                  <a:ext cx="72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EC694E-8606-4B37-9051-408E67BEC03B}"/>
                    </a:ext>
                  </a:extLst>
                </p14:cNvPr>
                <p14:cNvContentPartPr/>
                <p14:nvPr/>
              </p14:nvContentPartPr>
              <p14:xfrm>
                <a:off x="8633931" y="4228423"/>
                <a:ext cx="17640" cy="81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EC694E-8606-4B37-9051-408E67BEC0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24931" y="4219783"/>
                  <a:ext cx="3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A159C9-FB4F-4C1B-AB98-740C0ADD4E40}"/>
                    </a:ext>
                  </a:extLst>
                </p14:cNvPr>
                <p14:cNvContentPartPr/>
                <p14:nvPr/>
              </p14:nvContentPartPr>
              <p14:xfrm>
                <a:off x="8670651" y="4199263"/>
                <a:ext cx="69120" cy="1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A159C9-FB4F-4C1B-AB98-740C0ADD4E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61651" y="4190623"/>
                  <a:ext cx="86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B294B4-6A9D-42BF-93DF-CECAE3F073B7}"/>
                    </a:ext>
                  </a:extLst>
                </p14:cNvPr>
                <p14:cNvContentPartPr/>
                <p14:nvPr/>
              </p14:nvContentPartPr>
              <p14:xfrm>
                <a:off x="8667051" y="4218343"/>
                <a:ext cx="90000" cy="104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B294B4-6A9D-42BF-93DF-CECAE3F073B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58051" y="4209343"/>
                  <a:ext cx="107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B8B150-F188-49AD-B26E-37AA6843C502}"/>
                    </a:ext>
                  </a:extLst>
                </p14:cNvPr>
                <p14:cNvContentPartPr/>
                <p14:nvPr/>
              </p14:nvContentPartPr>
              <p14:xfrm>
                <a:off x="8262411" y="4460983"/>
                <a:ext cx="66240" cy="139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B8B150-F188-49AD-B26E-37AA6843C5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53411" y="4451983"/>
                  <a:ext cx="83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F58080-4B19-48E0-B8C1-B91CC28406E2}"/>
                    </a:ext>
                  </a:extLst>
                </p14:cNvPr>
                <p14:cNvContentPartPr/>
                <p14:nvPr/>
              </p14:nvContentPartPr>
              <p14:xfrm>
                <a:off x="8357091" y="4467103"/>
                <a:ext cx="66240" cy="16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F58080-4B19-48E0-B8C1-B91CC28406E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48091" y="4458103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7296DD-850E-4646-B234-E539028E0379}"/>
                    </a:ext>
                  </a:extLst>
                </p14:cNvPr>
                <p14:cNvContentPartPr/>
                <p14:nvPr/>
              </p14:nvContentPartPr>
              <p14:xfrm>
                <a:off x="8358171" y="4467103"/>
                <a:ext cx="71280" cy="96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7296DD-850E-4646-B234-E539028E037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49531" y="4458103"/>
                  <a:ext cx="88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BAC6A4-01A8-40F2-977E-A5CFBAABDA1F}"/>
                    </a:ext>
                  </a:extLst>
                </p14:cNvPr>
                <p14:cNvContentPartPr/>
                <p14:nvPr/>
              </p14:nvContentPartPr>
              <p14:xfrm>
                <a:off x="8467971" y="4495183"/>
                <a:ext cx="6336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BAC6A4-01A8-40F2-977E-A5CFBAABDA1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59331" y="4486183"/>
                  <a:ext cx="81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6FB6E7-896E-4CA8-9706-216A0E8519DC}"/>
                    </a:ext>
                  </a:extLst>
                </p14:cNvPr>
                <p14:cNvContentPartPr/>
                <p14:nvPr/>
              </p14:nvContentPartPr>
              <p14:xfrm>
                <a:off x="8630331" y="4408063"/>
                <a:ext cx="16200" cy="110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6FB6E7-896E-4CA8-9706-216A0E8519D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621691" y="4399063"/>
                  <a:ext cx="33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5B4017-927E-4DAD-AC19-80449F5E5682}"/>
                    </a:ext>
                  </a:extLst>
                </p14:cNvPr>
                <p14:cNvContentPartPr/>
                <p14:nvPr/>
              </p14:nvContentPartPr>
              <p14:xfrm>
                <a:off x="8573811" y="4442623"/>
                <a:ext cx="165600" cy="7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5B4017-927E-4DAD-AC19-80449F5E568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4811" y="4433623"/>
                  <a:ext cx="183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D94E77-F105-4F61-811B-79AC364DB9AC}"/>
                    </a:ext>
                  </a:extLst>
                </p14:cNvPr>
                <p14:cNvContentPartPr/>
                <p14:nvPr/>
              </p14:nvContentPartPr>
              <p14:xfrm>
                <a:off x="8804571" y="4398703"/>
                <a:ext cx="73800" cy="11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D94E77-F105-4F61-811B-79AC364DB9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95931" y="4390063"/>
                  <a:ext cx="91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FDF374-DD48-42B1-88E3-7FA8E5D98500}"/>
                    </a:ext>
                  </a:extLst>
                </p14:cNvPr>
                <p14:cNvContentPartPr/>
                <p14:nvPr/>
              </p14:nvContentPartPr>
              <p14:xfrm>
                <a:off x="8908251" y="4379263"/>
                <a:ext cx="82440" cy="1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FDF374-DD48-42B1-88E3-7FA8E5D985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99611" y="4370623"/>
                  <a:ext cx="100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879F81-024F-498C-A9D9-58962476D8DF}"/>
                    </a:ext>
                  </a:extLst>
                </p14:cNvPr>
                <p14:cNvContentPartPr/>
                <p14:nvPr/>
              </p14:nvContentPartPr>
              <p14:xfrm>
                <a:off x="8919411" y="4391863"/>
                <a:ext cx="65880" cy="11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879F81-024F-498C-A9D9-58962476D8D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10411" y="4383223"/>
                  <a:ext cx="8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6EAE73-03DD-4CDA-A89C-6EB0AE28911C}"/>
                    </a:ext>
                  </a:extLst>
                </p14:cNvPr>
                <p14:cNvContentPartPr/>
                <p14:nvPr/>
              </p14:nvContentPartPr>
              <p14:xfrm>
                <a:off x="9014091" y="4394383"/>
                <a:ext cx="4896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6EAE73-03DD-4CDA-A89C-6EB0AE2891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05451" y="4385383"/>
                  <a:ext cx="66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350E76-FEC0-4F5B-A0F9-1E7FCD454DA6}"/>
                    </a:ext>
                  </a:extLst>
                </p14:cNvPr>
                <p14:cNvContentPartPr/>
                <p14:nvPr/>
              </p14:nvContentPartPr>
              <p14:xfrm>
                <a:off x="9089691" y="4368823"/>
                <a:ext cx="90000" cy="6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350E76-FEC0-4F5B-A0F9-1E7FCD454DA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80691" y="4359823"/>
                  <a:ext cx="10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302BD5-1B07-4B48-AA46-4313CBE82FB6}"/>
                    </a:ext>
                  </a:extLst>
                </p14:cNvPr>
                <p14:cNvContentPartPr/>
                <p14:nvPr/>
              </p14:nvContentPartPr>
              <p14:xfrm>
                <a:off x="8272131" y="4587343"/>
                <a:ext cx="22680" cy="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302BD5-1B07-4B48-AA46-4313CBE82F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3131" y="4578703"/>
                  <a:ext cx="40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265C0A-9B87-4280-894B-951749EE27E0}"/>
                    </a:ext>
                  </a:extLst>
                </p14:cNvPr>
                <p14:cNvContentPartPr/>
                <p14:nvPr/>
              </p14:nvContentPartPr>
              <p14:xfrm>
                <a:off x="5151291" y="4172263"/>
                <a:ext cx="70920" cy="79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265C0A-9B87-4280-894B-951749EE27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42651" y="4163263"/>
                  <a:ext cx="88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D7EBE1-DD46-4250-B687-CDFD41A17409}"/>
                    </a:ext>
                  </a:extLst>
                </p14:cNvPr>
                <p14:cNvContentPartPr/>
                <p14:nvPr/>
              </p14:nvContentPartPr>
              <p14:xfrm>
                <a:off x="5226891" y="4170823"/>
                <a:ext cx="96840" cy="71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D7EBE1-DD46-4250-B687-CDFD41A1740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18251" y="4162183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9D9FAA-1482-4271-8EC6-DB02A225909B}"/>
                    </a:ext>
                  </a:extLst>
                </p14:cNvPr>
                <p14:cNvContentPartPr/>
                <p14:nvPr/>
              </p14:nvContentPartPr>
              <p14:xfrm>
                <a:off x="5352171" y="4135543"/>
                <a:ext cx="60120" cy="13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9D9FAA-1482-4271-8EC6-DB02A225909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43171" y="4126543"/>
                  <a:ext cx="77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FE2D4F-250F-4215-BCBC-593B5044EB44}"/>
                    </a:ext>
                  </a:extLst>
                </p14:cNvPr>
                <p14:cNvContentPartPr/>
                <p14:nvPr/>
              </p14:nvContentPartPr>
              <p14:xfrm>
                <a:off x="5089731" y="4160383"/>
                <a:ext cx="59760" cy="154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FE2D4F-250F-4215-BCBC-593B5044EB4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80731" y="4151383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4BCF5DA-8252-47FC-A859-3D6EF6D6E691}"/>
                    </a:ext>
                  </a:extLst>
                </p14:cNvPr>
                <p14:cNvContentPartPr/>
                <p14:nvPr/>
              </p14:nvContentPartPr>
              <p14:xfrm>
                <a:off x="5224731" y="4031863"/>
                <a:ext cx="2990520" cy="115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4BCF5DA-8252-47FC-A859-3D6EF6D6E6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16091" y="4023223"/>
                  <a:ext cx="300816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505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0D9FAC-D08F-4E47-9681-4DF415B08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858"/>
            <a:ext cx="12192000" cy="42082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99B12B-9F75-4CD4-AB8F-D981EB47F83B}"/>
              </a:ext>
            </a:extLst>
          </p:cNvPr>
          <p:cNvGrpSpPr/>
          <p:nvPr/>
        </p:nvGrpSpPr>
        <p:grpSpPr>
          <a:xfrm>
            <a:off x="4378011" y="2098663"/>
            <a:ext cx="1738800" cy="203040"/>
            <a:chOff x="4378011" y="2098663"/>
            <a:chExt cx="17388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B0ED4B3-F60E-458F-9C60-645085A9E7EC}"/>
                    </a:ext>
                  </a:extLst>
                </p14:cNvPr>
                <p14:cNvContentPartPr/>
                <p14:nvPr/>
              </p14:nvContentPartPr>
              <p14:xfrm>
                <a:off x="4412931" y="2270383"/>
                <a:ext cx="1703880" cy="3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B0ED4B3-F60E-458F-9C60-645085A9E7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4291" y="2261743"/>
                  <a:ext cx="1721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5D16B9-07F0-4864-B968-28D4174D4556}"/>
                    </a:ext>
                  </a:extLst>
                </p14:cNvPr>
                <p14:cNvContentPartPr/>
                <p14:nvPr/>
              </p14:nvContentPartPr>
              <p14:xfrm>
                <a:off x="4378011" y="2162023"/>
                <a:ext cx="309240" cy="2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5D16B9-07F0-4864-B968-28D4174D45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9371" y="2153023"/>
                  <a:ext cx="326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D6E89A-0817-4EEC-A510-838BA4B4D550}"/>
                    </a:ext>
                  </a:extLst>
                </p14:cNvPr>
                <p14:cNvContentPartPr/>
                <p14:nvPr/>
              </p14:nvContentPartPr>
              <p14:xfrm>
                <a:off x="4750611" y="2113783"/>
                <a:ext cx="5400" cy="88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D6E89A-0817-4EEC-A510-838BA4B4D5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1971" y="2105143"/>
                  <a:ext cx="23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3ADD5D-017E-43BE-8003-2D2253AB2D2A}"/>
                    </a:ext>
                  </a:extLst>
                </p14:cNvPr>
                <p14:cNvContentPartPr/>
                <p14:nvPr/>
              </p14:nvContentPartPr>
              <p14:xfrm>
                <a:off x="4739811" y="2098663"/>
                <a:ext cx="66240" cy="83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3ADD5D-017E-43BE-8003-2D2253AB2D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0811" y="2090023"/>
                  <a:ext cx="83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E76A07-E0E8-4514-B8AF-D1B5FF1E8761}"/>
                    </a:ext>
                  </a:extLst>
                </p14:cNvPr>
                <p14:cNvContentPartPr/>
                <p14:nvPr/>
              </p14:nvContentPartPr>
              <p14:xfrm>
                <a:off x="4822611" y="2128543"/>
                <a:ext cx="6624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E76A07-E0E8-4514-B8AF-D1B5FF1E87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13611" y="2119543"/>
                  <a:ext cx="83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ECC0D3-90B7-4C03-BF78-F18329FF1710}"/>
                    </a:ext>
                  </a:extLst>
                </p14:cNvPr>
                <p14:cNvContentPartPr/>
                <p14:nvPr/>
              </p14:nvContentPartPr>
              <p14:xfrm>
                <a:off x="4899291" y="2122063"/>
                <a:ext cx="25092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ECC0D3-90B7-4C03-BF78-F18329FF17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0291" y="2113063"/>
                  <a:ext cx="2685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54208C-C2CE-4961-9F7A-78FCD7AD3F6F}"/>
                  </a:ext>
                </a:extLst>
              </p14:cNvPr>
              <p14:cNvContentPartPr/>
              <p14:nvPr/>
            </p14:nvContentPartPr>
            <p14:xfrm>
              <a:off x="5833131" y="2157703"/>
              <a:ext cx="333000" cy="16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54208C-C2CE-4961-9F7A-78FCD7AD3F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24131" y="2149063"/>
                <a:ext cx="3506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E87C8C-24C9-44CC-8C29-D8C6271EFCB0}"/>
                  </a:ext>
                </a:extLst>
              </p14:cNvPr>
              <p14:cNvContentPartPr/>
              <p14:nvPr/>
            </p14:nvContentPartPr>
            <p14:xfrm>
              <a:off x="4409691" y="2483143"/>
              <a:ext cx="182880" cy="1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E87C8C-24C9-44CC-8C29-D8C6271EFC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00691" y="2474143"/>
                <a:ext cx="200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0DD3AD-610A-4945-9157-0690DD708575}"/>
                  </a:ext>
                </a:extLst>
              </p14:cNvPr>
              <p14:cNvContentPartPr/>
              <p14:nvPr/>
            </p14:nvContentPartPr>
            <p14:xfrm>
              <a:off x="4406811" y="2608063"/>
              <a:ext cx="515880" cy="2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0DD3AD-610A-4945-9157-0690DD7085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97811" y="2599063"/>
                <a:ext cx="5335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ADF7B62-7EA6-48AC-863D-A2602D9B2F8C}"/>
              </a:ext>
            </a:extLst>
          </p:cNvPr>
          <p:cNvGrpSpPr/>
          <p:nvPr/>
        </p:nvGrpSpPr>
        <p:grpSpPr>
          <a:xfrm>
            <a:off x="5321571" y="3224743"/>
            <a:ext cx="383040" cy="85320"/>
            <a:chOff x="5321571" y="3224743"/>
            <a:chExt cx="38304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4B8BB5-D7FC-4F44-A2C6-A5AB1D68E889}"/>
                    </a:ext>
                  </a:extLst>
                </p14:cNvPr>
                <p14:cNvContentPartPr/>
                <p14:nvPr/>
              </p14:nvContentPartPr>
              <p14:xfrm>
                <a:off x="5321571" y="3285223"/>
                <a:ext cx="17172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4B8BB5-D7FC-4F44-A2C6-A5AB1D68E8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12931" y="3276223"/>
                  <a:ext cx="189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26F2AB-3ADF-4F3D-85B8-5A15D7705B3B}"/>
                    </a:ext>
                  </a:extLst>
                </p14:cNvPr>
                <p14:cNvContentPartPr/>
                <p14:nvPr/>
              </p14:nvContentPartPr>
              <p14:xfrm>
                <a:off x="5539011" y="3224743"/>
                <a:ext cx="165600" cy="8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26F2AB-3ADF-4F3D-85B8-5A15D7705B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0371" y="3216103"/>
                  <a:ext cx="1832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B7D1C7-385D-4733-BA78-5A2A803EAB99}"/>
                  </a:ext>
                </a:extLst>
              </p14:cNvPr>
              <p14:cNvContentPartPr/>
              <p14:nvPr/>
            </p14:nvContentPartPr>
            <p14:xfrm>
              <a:off x="5005851" y="3841783"/>
              <a:ext cx="601560" cy="2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B7D1C7-385D-4733-BA78-5A2A803EAB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96851" y="3833143"/>
                <a:ext cx="619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299938-D5DA-4657-B8C0-5074FE443384}"/>
                  </a:ext>
                </a:extLst>
              </p14:cNvPr>
              <p14:cNvContentPartPr/>
              <p14:nvPr/>
            </p14:nvContentPartPr>
            <p14:xfrm>
              <a:off x="4430931" y="3986863"/>
              <a:ext cx="355320" cy="37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299938-D5DA-4657-B8C0-5074FE4433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21931" y="3978223"/>
                <a:ext cx="372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03A8D8-B962-4A36-8F0C-4947DEABF726}"/>
                  </a:ext>
                </a:extLst>
              </p14:cNvPr>
              <p14:cNvContentPartPr/>
              <p14:nvPr/>
            </p14:nvContentPartPr>
            <p14:xfrm>
              <a:off x="6194211" y="3829903"/>
              <a:ext cx="39600" cy="1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03A8D8-B962-4A36-8F0C-4947DEABF72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85571" y="3820903"/>
                <a:ext cx="572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3A594-2711-40FD-9462-2637C8FE381B}"/>
              </a:ext>
            </a:extLst>
          </p:cNvPr>
          <p:cNvGrpSpPr/>
          <p:nvPr/>
        </p:nvGrpSpPr>
        <p:grpSpPr>
          <a:xfrm>
            <a:off x="3925851" y="3719023"/>
            <a:ext cx="603720" cy="433440"/>
            <a:chOff x="3925851" y="3719023"/>
            <a:chExt cx="6037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9B87F6-9E57-41DF-B2C5-CE96E45062D3}"/>
                    </a:ext>
                  </a:extLst>
                </p14:cNvPr>
                <p14:cNvContentPartPr/>
                <p14:nvPr/>
              </p14:nvContentPartPr>
              <p14:xfrm>
                <a:off x="3925851" y="3739543"/>
                <a:ext cx="575640" cy="41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9B87F6-9E57-41DF-B2C5-CE96E45062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17211" y="3730543"/>
                  <a:ext cx="593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D10845-A66F-4DD5-B1A2-302CF6C9C0B6}"/>
                    </a:ext>
                  </a:extLst>
                </p14:cNvPr>
                <p14:cNvContentPartPr/>
                <p14:nvPr/>
              </p14:nvContentPartPr>
              <p14:xfrm>
                <a:off x="4455411" y="3719023"/>
                <a:ext cx="74160" cy="4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D10845-A66F-4DD5-B1A2-302CF6C9C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46771" y="3710023"/>
                  <a:ext cx="918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EE09D7-EA80-48E3-98DB-44E3C1296394}"/>
              </a:ext>
            </a:extLst>
          </p:cNvPr>
          <p:cNvGrpSpPr/>
          <p:nvPr/>
        </p:nvGrpSpPr>
        <p:grpSpPr>
          <a:xfrm>
            <a:off x="4955811" y="4990543"/>
            <a:ext cx="755640" cy="250200"/>
            <a:chOff x="4955811" y="4990543"/>
            <a:chExt cx="7556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D7CB44-8029-40D8-A92C-6BA9335F5B6C}"/>
                    </a:ext>
                  </a:extLst>
                </p14:cNvPr>
                <p14:cNvContentPartPr/>
                <p14:nvPr/>
              </p14:nvContentPartPr>
              <p14:xfrm>
                <a:off x="4955811" y="5021143"/>
                <a:ext cx="108720" cy="5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D7CB44-8029-40D8-A92C-6BA9335F5B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47171" y="5012503"/>
                  <a:ext cx="126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0595F6-43DA-470D-A8B9-C9B4DF335B82}"/>
                    </a:ext>
                  </a:extLst>
                </p14:cNvPr>
                <p14:cNvContentPartPr/>
                <p14:nvPr/>
              </p14:nvContentPartPr>
              <p14:xfrm>
                <a:off x="5191971" y="5002063"/>
                <a:ext cx="4428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0595F6-43DA-470D-A8B9-C9B4DF335B8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83331" y="4993423"/>
                  <a:ext cx="61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F8A2F6-1943-4BEC-B8B1-1B8F068B77BB}"/>
                    </a:ext>
                  </a:extLst>
                </p14:cNvPr>
                <p14:cNvContentPartPr/>
                <p14:nvPr/>
              </p14:nvContentPartPr>
              <p14:xfrm>
                <a:off x="5254611" y="5008543"/>
                <a:ext cx="88920" cy="69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F8A2F6-1943-4BEC-B8B1-1B8F068B77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45611" y="4999903"/>
                  <a:ext cx="106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79F9A6-978B-4FB4-A7DC-9AA0583C275F}"/>
                    </a:ext>
                  </a:extLst>
                </p14:cNvPr>
                <p14:cNvContentPartPr/>
                <p14:nvPr/>
              </p14:nvContentPartPr>
              <p14:xfrm>
                <a:off x="5381331" y="4990543"/>
                <a:ext cx="54720" cy="9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79F9A6-978B-4FB4-A7DC-9AA0583C27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72331" y="4981543"/>
                  <a:ext cx="72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5C3B32-F84A-406E-9C75-CB91CFF3C01B}"/>
                    </a:ext>
                  </a:extLst>
                </p14:cNvPr>
                <p14:cNvContentPartPr/>
                <p14:nvPr/>
              </p14:nvContentPartPr>
              <p14:xfrm>
                <a:off x="5140851" y="4995943"/>
                <a:ext cx="42120" cy="78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5C3B32-F84A-406E-9C75-CB91CFF3C0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2211" y="4987303"/>
                  <a:ext cx="59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EB7D2D-18A2-4C32-82DC-644ACA950849}"/>
                    </a:ext>
                  </a:extLst>
                </p14:cNvPr>
                <p14:cNvContentPartPr/>
                <p14:nvPr/>
              </p14:nvContentPartPr>
              <p14:xfrm>
                <a:off x="5208171" y="5129503"/>
                <a:ext cx="116280" cy="5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EB7D2D-18A2-4C32-82DC-644ACA9508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99171" y="5120863"/>
                  <a:ext cx="133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CF7211-FCF0-468D-A98E-69BD66D9ECDB}"/>
                    </a:ext>
                  </a:extLst>
                </p14:cNvPr>
                <p14:cNvContentPartPr/>
                <p14:nvPr/>
              </p14:nvContentPartPr>
              <p14:xfrm>
                <a:off x="5421291" y="5122303"/>
                <a:ext cx="10800" cy="7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CF7211-FCF0-468D-A98E-69BD66D9EC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2651" y="5113303"/>
                  <a:ext cx="28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ACDB67D-81EB-4EC8-A131-C07FACDE37D5}"/>
                    </a:ext>
                  </a:extLst>
                </p14:cNvPr>
                <p14:cNvContentPartPr/>
                <p14:nvPr/>
              </p14:nvContentPartPr>
              <p14:xfrm>
                <a:off x="5432811" y="5129503"/>
                <a:ext cx="63720" cy="10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ACDB67D-81EB-4EC8-A131-C07FACDE37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4171" y="5120863"/>
                  <a:ext cx="81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DF7BA5-410F-40FA-88DE-9E38962078DF}"/>
                    </a:ext>
                  </a:extLst>
                </p14:cNvPr>
                <p14:cNvContentPartPr/>
                <p14:nvPr/>
              </p14:nvContentPartPr>
              <p14:xfrm>
                <a:off x="5530371" y="5128063"/>
                <a:ext cx="9000" cy="8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DF7BA5-410F-40FA-88DE-9E38962078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21371" y="5119063"/>
                  <a:ext cx="26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FAD306-E749-4DED-99F8-6C198B09CB03}"/>
                    </a:ext>
                  </a:extLst>
                </p14:cNvPr>
                <p14:cNvContentPartPr/>
                <p14:nvPr/>
              </p14:nvContentPartPr>
              <p14:xfrm>
                <a:off x="5524971" y="5103583"/>
                <a:ext cx="67680" cy="7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FAD306-E749-4DED-99F8-6C198B09CB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6331" y="5094583"/>
                  <a:ext cx="8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0EF483-E1ED-4FBC-B673-8545054BB526}"/>
                    </a:ext>
                  </a:extLst>
                </p14:cNvPr>
                <p14:cNvContentPartPr/>
                <p14:nvPr/>
              </p14:nvContentPartPr>
              <p14:xfrm>
                <a:off x="5593011" y="5179543"/>
                <a:ext cx="70560" cy="4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0EF483-E1ED-4FBC-B673-8545054BB5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84011" y="5170543"/>
                  <a:ext cx="88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7793F95-3239-4C80-A3D3-78832AB21153}"/>
                    </a:ext>
                  </a:extLst>
                </p14:cNvPr>
                <p14:cNvContentPartPr/>
                <p14:nvPr/>
              </p14:nvContentPartPr>
              <p14:xfrm>
                <a:off x="5668611" y="5117983"/>
                <a:ext cx="4284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7793F95-3239-4C80-A3D3-78832AB211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9611" y="5108983"/>
                  <a:ext cx="6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EF570B-8412-4922-8D3B-E5A24222F4E9}"/>
                    </a:ext>
                  </a:extLst>
                </p14:cNvPr>
                <p14:cNvContentPartPr/>
                <p14:nvPr/>
              </p14:nvContentPartPr>
              <p14:xfrm>
                <a:off x="5393931" y="5117623"/>
                <a:ext cx="35280" cy="11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EF570B-8412-4922-8D3B-E5A24222F4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84931" y="5108623"/>
                  <a:ext cx="5292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86E407-263F-440A-81C9-481E71A1660A}"/>
                  </a:ext>
                </a:extLst>
              </p14:cNvPr>
              <p14:cNvContentPartPr/>
              <p14:nvPr/>
            </p14:nvContentPartPr>
            <p14:xfrm>
              <a:off x="3741891" y="5780383"/>
              <a:ext cx="18720" cy="1249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86E407-263F-440A-81C9-481E71A1660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32891" y="5771383"/>
                <a:ext cx="36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36110B5-B924-4784-B81A-BB9E4CBCF224}"/>
                  </a:ext>
                </a:extLst>
              </p14:cNvPr>
              <p14:cNvContentPartPr/>
              <p14:nvPr/>
            </p14:nvContentPartPr>
            <p14:xfrm>
              <a:off x="3746931" y="5771023"/>
              <a:ext cx="475920" cy="163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36110B5-B924-4784-B81A-BB9E4CBCF2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38291" y="5762383"/>
                <a:ext cx="493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D0A3E60-9CAF-4DB6-B443-831C7D2A3235}"/>
                  </a:ext>
                </a:extLst>
              </p14:cNvPr>
              <p14:cNvContentPartPr/>
              <p14:nvPr/>
            </p14:nvContentPartPr>
            <p14:xfrm>
              <a:off x="4260651" y="5851303"/>
              <a:ext cx="35640" cy="68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D0A3E60-9CAF-4DB6-B443-831C7D2A323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51651" y="5842663"/>
                <a:ext cx="5328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5FCA2A3-109C-4013-8C11-8393CBFCA24D}"/>
              </a:ext>
            </a:extLst>
          </p:cNvPr>
          <p:cNvGrpSpPr/>
          <p:nvPr/>
        </p:nvGrpSpPr>
        <p:grpSpPr>
          <a:xfrm>
            <a:off x="4513011" y="5735023"/>
            <a:ext cx="1422720" cy="225720"/>
            <a:chOff x="4513011" y="5735023"/>
            <a:chExt cx="1422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4DB1A90-3307-4FB7-A80E-5602045F0EF3}"/>
                    </a:ext>
                  </a:extLst>
                </p14:cNvPr>
                <p14:cNvContentPartPr/>
                <p14:nvPr/>
              </p14:nvContentPartPr>
              <p14:xfrm>
                <a:off x="4513011" y="5756983"/>
                <a:ext cx="120240" cy="175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4DB1A90-3307-4FB7-A80E-5602045F0EF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04371" y="5747983"/>
                  <a:ext cx="137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B2A634-9E58-4CB8-9A52-66465598C15C}"/>
                    </a:ext>
                  </a:extLst>
                </p14:cNvPr>
                <p14:cNvContentPartPr/>
                <p14:nvPr/>
              </p14:nvContentPartPr>
              <p14:xfrm>
                <a:off x="4560531" y="5846623"/>
                <a:ext cx="86760" cy="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B2A634-9E58-4CB8-9A52-66465598C1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51531" y="5837983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1ADC4A0-2845-480E-9BF8-09B49267CD6F}"/>
                    </a:ext>
                  </a:extLst>
                </p14:cNvPr>
                <p14:cNvContentPartPr/>
                <p14:nvPr/>
              </p14:nvContentPartPr>
              <p14:xfrm>
                <a:off x="4807491" y="5750863"/>
                <a:ext cx="269280" cy="209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1ADC4A0-2845-480E-9BF8-09B49267CD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98491" y="5741863"/>
                  <a:ext cx="28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55C91C0-7A8C-4255-B7C0-A24D1A9651DC}"/>
                    </a:ext>
                  </a:extLst>
                </p14:cNvPr>
                <p14:cNvContentPartPr/>
                <p14:nvPr/>
              </p14:nvContentPartPr>
              <p14:xfrm>
                <a:off x="5071011" y="5769223"/>
                <a:ext cx="303120" cy="138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55C91C0-7A8C-4255-B7C0-A24D1A9651D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62371" y="5760583"/>
                  <a:ext cx="320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287A90-D8E6-4308-9648-26B3C300746E}"/>
                    </a:ext>
                  </a:extLst>
                </p14:cNvPr>
                <p14:cNvContentPartPr/>
                <p14:nvPr/>
              </p14:nvContentPartPr>
              <p14:xfrm>
                <a:off x="5473491" y="5735023"/>
                <a:ext cx="462240" cy="193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287A90-D8E6-4308-9648-26B3C30074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464851" y="5726383"/>
                  <a:ext cx="47988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932A6D0-1376-40A7-A438-E3138F3ECD5C}"/>
              </a:ext>
            </a:extLst>
          </p:cNvPr>
          <p:cNvGrpSpPr/>
          <p:nvPr/>
        </p:nvGrpSpPr>
        <p:grpSpPr>
          <a:xfrm>
            <a:off x="3385851" y="4249303"/>
            <a:ext cx="2625480" cy="621720"/>
            <a:chOff x="3385851" y="4249303"/>
            <a:chExt cx="262548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98D689-0ADC-457F-ABEE-D9B258A4C76F}"/>
                    </a:ext>
                  </a:extLst>
                </p14:cNvPr>
                <p14:cNvContentPartPr/>
                <p14:nvPr/>
              </p14:nvContentPartPr>
              <p14:xfrm>
                <a:off x="3435171" y="4309063"/>
                <a:ext cx="94320" cy="22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98D689-0ADC-457F-ABEE-D9B258A4C76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26171" y="4300423"/>
                  <a:ext cx="111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F1F641-96B4-4E90-B97C-5F331A8B95F9}"/>
                    </a:ext>
                  </a:extLst>
                </p14:cNvPr>
                <p14:cNvContentPartPr/>
                <p14:nvPr/>
              </p14:nvContentPartPr>
              <p14:xfrm>
                <a:off x="3438051" y="4340743"/>
                <a:ext cx="183240" cy="10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F1F641-96B4-4E90-B97C-5F331A8B95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29051" y="4332103"/>
                  <a:ext cx="200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0E133B-4652-452C-B75E-1B6F63B62125}"/>
                    </a:ext>
                  </a:extLst>
                </p14:cNvPr>
                <p14:cNvContentPartPr/>
                <p14:nvPr/>
              </p14:nvContentPartPr>
              <p14:xfrm>
                <a:off x="3659451" y="4286383"/>
                <a:ext cx="144000" cy="11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0E133B-4652-452C-B75E-1B6F63B6212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50451" y="4277743"/>
                  <a:ext cx="161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935F5C-EDD5-4D07-A768-7CB118E6EE99}"/>
                    </a:ext>
                  </a:extLst>
                </p14:cNvPr>
                <p14:cNvContentPartPr/>
                <p14:nvPr/>
              </p14:nvContentPartPr>
              <p14:xfrm>
                <a:off x="3811011" y="4284223"/>
                <a:ext cx="69840" cy="5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935F5C-EDD5-4D07-A768-7CB118E6EE9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02371" y="4275583"/>
                  <a:ext cx="87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883874-7560-4001-885E-41AEAB2C695D}"/>
                    </a:ext>
                  </a:extLst>
                </p14:cNvPr>
                <p14:cNvContentPartPr/>
                <p14:nvPr/>
              </p14:nvContentPartPr>
              <p14:xfrm>
                <a:off x="3903891" y="4249303"/>
                <a:ext cx="96120" cy="15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883874-7560-4001-885E-41AEAB2C69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95251" y="4240303"/>
                  <a:ext cx="113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35E548-00E3-4825-BDC2-DE3178D32FC3}"/>
                    </a:ext>
                  </a:extLst>
                </p14:cNvPr>
                <p14:cNvContentPartPr/>
                <p14:nvPr/>
              </p14:nvContentPartPr>
              <p14:xfrm>
                <a:off x="3385851" y="4652503"/>
                <a:ext cx="105120" cy="11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35E548-00E3-4825-BDC2-DE3178D32FC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76851" y="4643503"/>
                  <a:ext cx="122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698F2C-F486-4F5E-A3D5-6FCEB2CE920D}"/>
                    </a:ext>
                  </a:extLst>
                </p14:cNvPr>
                <p14:cNvContentPartPr/>
                <p14:nvPr/>
              </p14:nvContentPartPr>
              <p14:xfrm>
                <a:off x="3478011" y="4580503"/>
                <a:ext cx="185760" cy="155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698F2C-F486-4F5E-A3D5-6FCEB2CE920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9371" y="4571503"/>
                  <a:ext cx="203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31A722-ADCE-4F92-A64D-E03606AEF08D}"/>
                    </a:ext>
                  </a:extLst>
                </p14:cNvPr>
                <p14:cNvContentPartPr/>
                <p14:nvPr/>
              </p14:nvContentPartPr>
              <p14:xfrm>
                <a:off x="3730371" y="4510663"/>
                <a:ext cx="86760" cy="72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31A722-ADCE-4F92-A64D-E03606AEF08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21371" y="4501663"/>
                  <a:ext cx="104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954027-ECF3-41A2-A100-F51D2D07E821}"/>
                    </a:ext>
                  </a:extLst>
                </p14:cNvPr>
                <p14:cNvContentPartPr/>
                <p14:nvPr/>
              </p14:nvContentPartPr>
              <p14:xfrm>
                <a:off x="3787251" y="4474303"/>
                <a:ext cx="240480" cy="135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954027-ECF3-41A2-A100-F51D2D07E82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78251" y="4465663"/>
                  <a:ext cx="25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B3EE45-4A0D-4D2D-88B4-97A36AB5F031}"/>
                    </a:ext>
                  </a:extLst>
                </p14:cNvPr>
                <p14:cNvContentPartPr/>
                <p14:nvPr/>
              </p14:nvContentPartPr>
              <p14:xfrm>
                <a:off x="4002171" y="4414903"/>
                <a:ext cx="40320" cy="11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B3EE45-4A0D-4D2D-88B4-97A36AB5F03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93171" y="4405903"/>
                  <a:ext cx="57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C1DC14-ACEF-44BE-BA0B-CA7A62269D9B}"/>
                    </a:ext>
                  </a:extLst>
                </p14:cNvPr>
                <p14:cNvContentPartPr/>
                <p14:nvPr/>
              </p14:nvContentPartPr>
              <p14:xfrm>
                <a:off x="4032771" y="4396903"/>
                <a:ext cx="165240" cy="10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C1DC14-ACEF-44BE-BA0B-CA7A62269D9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24131" y="4388263"/>
                  <a:ext cx="182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A89EDB-DCE1-4701-B369-C39B31AC3F85}"/>
                    </a:ext>
                  </a:extLst>
                </p14:cNvPr>
                <p14:cNvContentPartPr/>
                <p14:nvPr/>
              </p14:nvContentPartPr>
              <p14:xfrm>
                <a:off x="4201251" y="4366663"/>
                <a:ext cx="67680" cy="79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A89EDB-DCE1-4701-B369-C39B31AC3F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92251" y="4357663"/>
                  <a:ext cx="8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B68666-94C3-4810-AC69-5799530B9207}"/>
                    </a:ext>
                  </a:extLst>
                </p14:cNvPr>
                <p14:cNvContentPartPr/>
                <p14:nvPr/>
              </p14:nvContentPartPr>
              <p14:xfrm>
                <a:off x="4425531" y="4336783"/>
                <a:ext cx="1512720" cy="4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B68666-94C3-4810-AC69-5799530B92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6891" y="4327783"/>
                  <a:ext cx="1530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AB3F3B-244B-4F81-8D30-10654079B012}"/>
                    </a:ext>
                  </a:extLst>
                </p14:cNvPr>
                <p14:cNvContentPartPr/>
                <p14:nvPr/>
              </p14:nvContentPartPr>
              <p14:xfrm>
                <a:off x="4410051" y="4466023"/>
                <a:ext cx="1601280" cy="4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AB3F3B-244B-4F81-8D30-10654079B0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01411" y="4457023"/>
                  <a:ext cx="1618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1B9123-1D04-44F4-B89A-18AD017C067C}"/>
                    </a:ext>
                  </a:extLst>
                </p14:cNvPr>
                <p14:cNvContentPartPr/>
                <p14:nvPr/>
              </p14:nvContentPartPr>
              <p14:xfrm>
                <a:off x="4414371" y="4459543"/>
                <a:ext cx="1540800" cy="173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1B9123-1D04-44F4-B89A-18AD017C067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05371" y="4450903"/>
                  <a:ext cx="1558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3BE8328-5397-43EC-93E4-37BFAA67BEB3}"/>
                    </a:ext>
                  </a:extLst>
                </p14:cNvPr>
                <p14:cNvContentPartPr/>
                <p14:nvPr/>
              </p14:nvContentPartPr>
              <p14:xfrm>
                <a:off x="3666291" y="4783543"/>
                <a:ext cx="70200" cy="87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3BE8328-5397-43EC-93E4-37BFAA67BE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57291" y="4774543"/>
                  <a:ext cx="87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E6DBAE-EEAF-44D1-9BFD-68F01D6969EC}"/>
                    </a:ext>
                  </a:extLst>
                </p14:cNvPr>
                <p14:cNvContentPartPr/>
                <p14:nvPr/>
              </p14:nvContentPartPr>
              <p14:xfrm>
                <a:off x="3744051" y="4659343"/>
                <a:ext cx="262440" cy="18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E6DBAE-EEAF-44D1-9BFD-68F01D6969E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35411" y="4650343"/>
                  <a:ext cx="2800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99CCE0E-388B-45EC-8FEA-36F3E5D6E54E}"/>
              </a:ext>
            </a:extLst>
          </p:cNvPr>
          <p:cNvGrpSpPr/>
          <p:nvPr/>
        </p:nvGrpSpPr>
        <p:grpSpPr>
          <a:xfrm>
            <a:off x="7529091" y="2243383"/>
            <a:ext cx="203040" cy="167400"/>
            <a:chOff x="7529091" y="2243383"/>
            <a:chExt cx="2030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F8188E-314D-4122-B368-D54AF18826B6}"/>
                    </a:ext>
                  </a:extLst>
                </p14:cNvPr>
                <p14:cNvContentPartPr/>
                <p14:nvPr/>
              </p14:nvContentPartPr>
              <p14:xfrm>
                <a:off x="7529091" y="2243383"/>
                <a:ext cx="117720" cy="3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F8188E-314D-4122-B368-D54AF18826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091" y="2234743"/>
                  <a:ext cx="135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BC3DC0-5503-4575-BB10-6E08F2D2CF6F}"/>
                    </a:ext>
                  </a:extLst>
                </p14:cNvPr>
                <p14:cNvContentPartPr/>
                <p14:nvPr/>
              </p14:nvContentPartPr>
              <p14:xfrm>
                <a:off x="7588851" y="2332663"/>
                <a:ext cx="4320" cy="78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BC3DC0-5503-4575-BB10-6E08F2D2CF6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80211" y="2324023"/>
                  <a:ext cx="21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BBE57E-01AD-4B7A-BC4F-E7AD37F6872B}"/>
                    </a:ext>
                  </a:extLst>
                </p14:cNvPr>
                <p14:cNvContentPartPr/>
                <p14:nvPr/>
              </p14:nvContentPartPr>
              <p14:xfrm>
                <a:off x="7596411" y="2342743"/>
                <a:ext cx="40320" cy="5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BBE57E-01AD-4B7A-BC4F-E7AD37F6872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87411" y="2333743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9399FF4-3B52-4619-826C-8D7F65FF3769}"/>
                    </a:ext>
                  </a:extLst>
                </p14:cNvPr>
                <p14:cNvContentPartPr/>
                <p14:nvPr/>
              </p14:nvContentPartPr>
              <p14:xfrm>
                <a:off x="7648251" y="2355703"/>
                <a:ext cx="83880" cy="53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9399FF4-3B52-4619-826C-8D7F65FF376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39611" y="2347063"/>
                  <a:ext cx="1015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0706CD6-4E31-4E9F-AAF9-9B7267281651}"/>
              </a:ext>
            </a:extLst>
          </p:cNvPr>
          <p:cNvGrpSpPr/>
          <p:nvPr/>
        </p:nvGrpSpPr>
        <p:grpSpPr>
          <a:xfrm>
            <a:off x="7417491" y="2102983"/>
            <a:ext cx="268560" cy="90360"/>
            <a:chOff x="7417491" y="2102983"/>
            <a:chExt cx="26856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F78B027-1D76-4AA2-BE84-1382BF5EB34B}"/>
                    </a:ext>
                  </a:extLst>
                </p14:cNvPr>
                <p14:cNvContentPartPr/>
                <p14:nvPr/>
              </p14:nvContentPartPr>
              <p14:xfrm>
                <a:off x="7417491" y="2102983"/>
                <a:ext cx="37440" cy="79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F78B027-1D76-4AA2-BE84-1382BF5EB3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08491" y="2093983"/>
                  <a:ext cx="5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8CEB71-660B-491B-B19A-5F256D252306}"/>
                    </a:ext>
                  </a:extLst>
                </p14:cNvPr>
                <p14:cNvContentPartPr/>
                <p14:nvPr/>
              </p14:nvContentPartPr>
              <p14:xfrm>
                <a:off x="7495971" y="2103703"/>
                <a:ext cx="190080" cy="89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8CEB71-660B-491B-B19A-5F256D25230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87331" y="2094703"/>
                  <a:ext cx="20772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D0A9DDF-AF99-4712-832E-D09A55220B23}"/>
                  </a:ext>
                </a:extLst>
              </p14:cNvPr>
              <p14:cNvContentPartPr/>
              <p14:nvPr/>
            </p14:nvContentPartPr>
            <p14:xfrm>
              <a:off x="8066211" y="2835223"/>
              <a:ext cx="153360" cy="54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D0A9DDF-AF99-4712-832E-D09A55220B2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057571" y="2826223"/>
                <a:ext cx="171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819321-24C7-40C4-A2CA-44E9BB228311}"/>
                  </a:ext>
                </a:extLst>
              </p14:cNvPr>
              <p14:cNvContentPartPr/>
              <p14:nvPr/>
            </p14:nvContentPartPr>
            <p14:xfrm>
              <a:off x="6646371" y="3355423"/>
              <a:ext cx="173880" cy="73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819321-24C7-40C4-A2CA-44E9BB22831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37731" y="3346783"/>
                <a:ext cx="1915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34667B-3BC2-4E51-AEB9-0419858072C0}"/>
                  </a:ext>
                </a:extLst>
              </p14:cNvPr>
              <p14:cNvContentPartPr/>
              <p14:nvPr/>
            </p14:nvContentPartPr>
            <p14:xfrm>
              <a:off x="6633411" y="3491503"/>
              <a:ext cx="273240" cy="122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34667B-3BC2-4E51-AEB9-0419858072C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624411" y="3482503"/>
                <a:ext cx="290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488C2C3-A6D2-42A7-B89F-BFE87CE6D2B0}"/>
                  </a:ext>
                </a:extLst>
              </p14:cNvPr>
              <p14:cNvContentPartPr/>
              <p14:nvPr/>
            </p14:nvContentPartPr>
            <p14:xfrm>
              <a:off x="7354851" y="3377743"/>
              <a:ext cx="167040" cy="32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488C2C3-A6D2-42A7-B89F-BFE87CE6D2B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346211" y="3368743"/>
                <a:ext cx="184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B37C8AE-2F92-4EDC-86AE-EBC79CA48177}"/>
                  </a:ext>
                </a:extLst>
              </p14:cNvPr>
              <p14:cNvContentPartPr/>
              <p14:nvPr/>
            </p14:nvContentPartPr>
            <p14:xfrm>
              <a:off x="7359531" y="3564583"/>
              <a:ext cx="312120" cy="34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B37C8AE-2F92-4EDC-86AE-EBC79CA48177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350531" y="3555583"/>
                <a:ext cx="329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2B2AAAD-AFE7-49F3-93CF-9E47B7CC599E}"/>
                  </a:ext>
                </a:extLst>
              </p14:cNvPr>
              <p14:cNvContentPartPr/>
              <p14:nvPr/>
            </p14:nvContentPartPr>
            <p14:xfrm>
              <a:off x="8027691" y="3567103"/>
              <a:ext cx="260640" cy="41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2B2AAAD-AFE7-49F3-93CF-9E47B7CC599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019051" y="3558103"/>
                <a:ext cx="278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A2A4317-04A6-4D5F-94E4-977E1BD191E8}"/>
              </a:ext>
            </a:extLst>
          </p:cNvPr>
          <p:cNvGrpSpPr/>
          <p:nvPr/>
        </p:nvGrpSpPr>
        <p:grpSpPr>
          <a:xfrm>
            <a:off x="6647451" y="3843943"/>
            <a:ext cx="343800" cy="267120"/>
            <a:chOff x="6647451" y="3843943"/>
            <a:chExt cx="3438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F3A7A6-CA53-4EC5-9073-1D13C17B8001}"/>
                    </a:ext>
                  </a:extLst>
                </p14:cNvPr>
                <p14:cNvContentPartPr/>
                <p14:nvPr/>
              </p14:nvContentPartPr>
              <p14:xfrm>
                <a:off x="6647451" y="4061743"/>
                <a:ext cx="291600" cy="4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F3A7A6-CA53-4EC5-9073-1D13C17B800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38811" y="4052743"/>
                  <a:ext cx="309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E1CF86-5817-4F4C-BFE3-575F474C3471}"/>
                    </a:ext>
                  </a:extLst>
                </p14:cNvPr>
                <p14:cNvContentPartPr/>
                <p14:nvPr/>
              </p14:nvContentPartPr>
              <p14:xfrm>
                <a:off x="6676611" y="3868063"/>
                <a:ext cx="3960" cy="10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E1CF86-5817-4F4C-BFE3-575F474C34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67611" y="3859063"/>
                  <a:ext cx="2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8F99FC5-511B-4147-9B7D-8C5334D036B8}"/>
                    </a:ext>
                  </a:extLst>
                </p14:cNvPr>
                <p14:cNvContentPartPr/>
                <p14:nvPr/>
              </p14:nvContentPartPr>
              <p14:xfrm>
                <a:off x="6655011" y="3843943"/>
                <a:ext cx="70200" cy="138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8F99FC5-511B-4147-9B7D-8C5334D036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46011" y="3834943"/>
                  <a:ext cx="87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1CC85A-735C-4A46-A5EF-3BEC88F4EB0D}"/>
                    </a:ext>
                  </a:extLst>
                </p14:cNvPr>
                <p14:cNvContentPartPr/>
                <p14:nvPr/>
              </p14:nvContentPartPr>
              <p14:xfrm>
                <a:off x="6748971" y="3902263"/>
                <a:ext cx="242280" cy="87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1CC85A-735C-4A46-A5EF-3BEC88F4EB0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40331" y="3893263"/>
                  <a:ext cx="259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9BC67F-7AF0-4D29-86F2-296699EA9A35}"/>
                    </a:ext>
                  </a:extLst>
                </p14:cNvPr>
                <p14:cNvContentPartPr/>
                <p14:nvPr/>
              </p14:nvContentPartPr>
              <p14:xfrm>
                <a:off x="6871731" y="3928183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9BC67F-7AF0-4D29-86F2-296699EA9A3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62731" y="39191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92F93C9-82E0-4A8F-B4A6-82D0EB53DDC1}"/>
                  </a:ext>
                </a:extLst>
              </p14:cNvPr>
              <p14:cNvContentPartPr/>
              <p14:nvPr/>
            </p14:nvContentPartPr>
            <p14:xfrm>
              <a:off x="7361691" y="4039783"/>
              <a:ext cx="183240" cy="53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92F93C9-82E0-4A8F-B4A6-82D0EB53DDC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53051" y="4031143"/>
                <a:ext cx="200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F22945A-BAB5-4E80-A994-B10CAD0CF3E0}"/>
                  </a:ext>
                </a:extLst>
              </p14:cNvPr>
              <p14:cNvContentPartPr/>
              <p14:nvPr/>
            </p14:nvContentPartPr>
            <p14:xfrm>
              <a:off x="8051451" y="4053463"/>
              <a:ext cx="121320" cy="36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F22945A-BAB5-4E80-A994-B10CAD0CF3E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042451" y="4044823"/>
                <a:ext cx="138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57D80BB-1C2C-4843-BA4C-6CEC5CD81383}"/>
                  </a:ext>
                </a:extLst>
              </p14:cNvPr>
              <p14:cNvContentPartPr/>
              <p14:nvPr/>
            </p14:nvContentPartPr>
            <p14:xfrm>
              <a:off x="7371051" y="4638823"/>
              <a:ext cx="129600" cy="159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57D80BB-1C2C-4843-BA4C-6CEC5CD8138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362051" y="4630183"/>
                <a:ext cx="147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E94C9C7-3958-4769-9DB0-A4BCA26013CD}"/>
                  </a:ext>
                </a:extLst>
              </p14:cNvPr>
              <p14:cNvContentPartPr/>
              <p14:nvPr/>
            </p14:nvContentPartPr>
            <p14:xfrm>
              <a:off x="8052531" y="4621183"/>
              <a:ext cx="94320" cy="182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E94C9C7-3958-4769-9DB0-A4BCA26013C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043891" y="4612183"/>
                <a:ext cx="111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61BA54B-47C5-48EC-8750-9AC8C61FC3D7}"/>
                  </a:ext>
                </a:extLst>
              </p14:cNvPr>
              <p14:cNvContentPartPr/>
              <p14:nvPr/>
            </p14:nvContentPartPr>
            <p14:xfrm>
              <a:off x="6692811" y="5037343"/>
              <a:ext cx="725040" cy="473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61BA54B-47C5-48EC-8750-9AC8C61FC3D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684171" y="5028343"/>
                <a:ext cx="7426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6ED8D1F-29D8-4E41-8548-BE4DE30DA069}"/>
                  </a:ext>
                </a:extLst>
              </p14:cNvPr>
              <p14:cNvContentPartPr/>
              <p14:nvPr/>
            </p14:nvContentPartPr>
            <p14:xfrm>
              <a:off x="7403091" y="5012143"/>
              <a:ext cx="1323360" cy="508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6ED8D1F-29D8-4E41-8548-BE4DE30DA06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394091" y="5003143"/>
                <a:ext cx="13410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F9A9591-8DA7-4AED-9DD3-30125E806E6C}"/>
                  </a:ext>
                </a:extLst>
              </p14:cNvPr>
              <p14:cNvContentPartPr/>
              <p14:nvPr/>
            </p14:nvContentPartPr>
            <p14:xfrm>
              <a:off x="8313531" y="3465943"/>
              <a:ext cx="515880" cy="2544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F9A9591-8DA7-4AED-9DD3-30125E806E6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304531" y="3456943"/>
                <a:ext cx="533520" cy="25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60CC57-01F7-4195-B702-3FCB43C47D8F}"/>
                  </a:ext>
                </a:extLst>
              </p14:cNvPr>
              <p14:cNvContentPartPr/>
              <p14:nvPr/>
            </p14:nvContentPartPr>
            <p14:xfrm>
              <a:off x="3258771" y="4986943"/>
              <a:ext cx="5165640" cy="1490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60CC57-01F7-4195-B702-3FCB43C47D8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249771" y="4977943"/>
                <a:ext cx="5183280" cy="150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2DAF2F7-2AD5-4178-B856-76448C145EEA}"/>
              </a:ext>
            </a:extLst>
          </p:cNvPr>
          <p:cNvGrpSpPr/>
          <p:nvPr/>
        </p:nvGrpSpPr>
        <p:grpSpPr>
          <a:xfrm>
            <a:off x="7995291" y="2766103"/>
            <a:ext cx="3185280" cy="3628800"/>
            <a:chOff x="7995291" y="2766103"/>
            <a:chExt cx="3185280" cy="36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05F468-32EE-444C-91BB-45DCD2911090}"/>
                    </a:ext>
                  </a:extLst>
                </p14:cNvPr>
                <p14:cNvContentPartPr/>
                <p14:nvPr/>
              </p14:nvContentPartPr>
              <p14:xfrm>
                <a:off x="7995291" y="3378823"/>
                <a:ext cx="233280" cy="163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05F468-32EE-444C-91BB-45DCD291109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986651" y="3370183"/>
                  <a:ext cx="250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7735D4D-EAFE-4820-87A4-AD3CCEEB8801}"/>
                    </a:ext>
                  </a:extLst>
                </p14:cNvPr>
                <p14:cNvContentPartPr/>
                <p14:nvPr/>
              </p14:nvContentPartPr>
              <p14:xfrm>
                <a:off x="8074851" y="3532183"/>
                <a:ext cx="32040" cy="10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7735D4D-EAFE-4820-87A4-AD3CCEEB880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66211" y="3523183"/>
                  <a:ext cx="4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2F664B-D1F3-49A2-9A27-EE9E31ADCBFA}"/>
                    </a:ext>
                  </a:extLst>
                </p14:cNvPr>
                <p14:cNvContentPartPr/>
                <p14:nvPr/>
              </p14:nvContentPartPr>
              <p14:xfrm>
                <a:off x="8341971" y="6282943"/>
                <a:ext cx="104760" cy="88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2F664B-D1F3-49A2-9A27-EE9E31ADCB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33331" y="6274303"/>
                  <a:ext cx="122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EF2E418-00C9-44BA-80DD-372E3F945925}"/>
                    </a:ext>
                  </a:extLst>
                </p14:cNvPr>
                <p14:cNvContentPartPr/>
                <p14:nvPr/>
              </p14:nvContentPartPr>
              <p14:xfrm>
                <a:off x="8601891" y="6261703"/>
                <a:ext cx="26640" cy="13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EF2E418-00C9-44BA-80DD-372E3F94592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92891" y="6253063"/>
                  <a:ext cx="44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4EFB52C-57C5-425E-B45E-8FA1473F25E6}"/>
                    </a:ext>
                  </a:extLst>
                </p14:cNvPr>
                <p14:cNvContentPartPr/>
                <p14:nvPr/>
              </p14:nvContentPartPr>
              <p14:xfrm>
                <a:off x="8579931" y="6275383"/>
                <a:ext cx="93240" cy="38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4EFB52C-57C5-425E-B45E-8FA1473F25E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71291" y="6266743"/>
                  <a:ext cx="110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D398AC-4267-48AC-A530-962D4C693AF1}"/>
                    </a:ext>
                  </a:extLst>
                </p14:cNvPr>
                <p14:cNvContentPartPr/>
                <p14:nvPr/>
              </p14:nvContentPartPr>
              <p14:xfrm>
                <a:off x="8656251" y="6208423"/>
                <a:ext cx="250560" cy="137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D398AC-4267-48AC-A530-962D4C693AF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47251" y="6199783"/>
                  <a:ext cx="268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F4FD253-497E-42FE-A1D5-3803D68278DD}"/>
                    </a:ext>
                  </a:extLst>
                </p14:cNvPr>
                <p14:cNvContentPartPr/>
                <p14:nvPr/>
              </p14:nvContentPartPr>
              <p14:xfrm>
                <a:off x="8790891" y="6207343"/>
                <a:ext cx="12240" cy="14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F4FD253-497E-42FE-A1D5-3803D68278D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82251" y="6198343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613E1EB-5D7F-41E7-8777-CF9B3663B8B8}"/>
                    </a:ext>
                  </a:extLst>
                </p14:cNvPr>
                <p14:cNvContentPartPr/>
                <p14:nvPr/>
              </p14:nvContentPartPr>
              <p14:xfrm>
                <a:off x="9017331" y="6193663"/>
                <a:ext cx="106560" cy="115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613E1EB-5D7F-41E7-8777-CF9B3663B8B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008331" y="6184663"/>
                  <a:ext cx="124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916C93C-66E5-4C1F-8E25-EF6A3A97D251}"/>
                    </a:ext>
                  </a:extLst>
                </p14:cNvPr>
                <p14:cNvContentPartPr/>
                <p14:nvPr/>
              </p14:nvContentPartPr>
              <p14:xfrm>
                <a:off x="9148731" y="6046783"/>
                <a:ext cx="344880" cy="253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916C93C-66E5-4C1F-8E25-EF6A3A97D25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40091" y="6038143"/>
                  <a:ext cx="362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5738062-97B9-4654-AD57-3E0281FFBE47}"/>
                    </a:ext>
                  </a:extLst>
                </p14:cNvPr>
                <p14:cNvContentPartPr/>
                <p14:nvPr/>
              </p14:nvContentPartPr>
              <p14:xfrm>
                <a:off x="9497211" y="6099703"/>
                <a:ext cx="449280" cy="105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5738062-97B9-4654-AD57-3E0281FFBE4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488211" y="6090703"/>
                  <a:ext cx="466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DF4EB0A-4E2F-4997-AD7E-B8660FD50D89}"/>
                    </a:ext>
                  </a:extLst>
                </p14:cNvPr>
                <p14:cNvContentPartPr/>
                <p14:nvPr/>
              </p14:nvContentPartPr>
              <p14:xfrm>
                <a:off x="8008971" y="2766103"/>
                <a:ext cx="280440" cy="228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DF4EB0A-4E2F-4997-AD7E-B8660FD50D8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99971" y="2757463"/>
                  <a:ext cx="298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B42190-EBA9-4613-9C78-DAC7E7B92166}"/>
                    </a:ext>
                  </a:extLst>
                </p14:cNvPr>
                <p14:cNvContentPartPr/>
                <p14:nvPr/>
              </p14:nvContentPartPr>
              <p14:xfrm>
                <a:off x="8332971" y="2981023"/>
                <a:ext cx="1778040" cy="3001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B42190-EBA9-4613-9C78-DAC7E7B9216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23971" y="2972383"/>
                  <a:ext cx="1795680" cy="30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7543066-A4B4-4EFB-AEE5-5C4250A71E2F}"/>
                    </a:ext>
                  </a:extLst>
                </p14:cNvPr>
                <p14:cNvContentPartPr/>
                <p14:nvPr/>
              </p14:nvContentPartPr>
              <p14:xfrm>
                <a:off x="10018851" y="5873623"/>
                <a:ext cx="110520" cy="12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7543066-A4B4-4EFB-AEE5-5C4250A71E2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009851" y="5864983"/>
                  <a:ext cx="128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4BCF87-AB9A-4015-A470-DCF9DC09F2BA}"/>
                    </a:ext>
                  </a:extLst>
                </p14:cNvPr>
                <p14:cNvContentPartPr/>
                <p14:nvPr/>
              </p14:nvContentPartPr>
              <p14:xfrm>
                <a:off x="10169691" y="6053263"/>
                <a:ext cx="9360" cy="117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4BCF87-AB9A-4015-A470-DCF9DC09F2B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60691" y="6044263"/>
                  <a:ext cx="27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A66C042-9740-4788-BDA5-37B967BED3B0}"/>
                    </a:ext>
                  </a:extLst>
                </p14:cNvPr>
                <p14:cNvContentPartPr/>
                <p14:nvPr/>
              </p14:nvContentPartPr>
              <p14:xfrm>
                <a:off x="10118571" y="5999263"/>
                <a:ext cx="223200" cy="16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A66C042-9740-4788-BDA5-37B967BED3B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09571" y="5990263"/>
                  <a:ext cx="240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C167B2-D151-40B8-849D-5192630C69BA}"/>
                    </a:ext>
                  </a:extLst>
                </p14:cNvPr>
                <p14:cNvContentPartPr/>
                <p14:nvPr/>
              </p14:nvContentPartPr>
              <p14:xfrm>
                <a:off x="10379931" y="6036343"/>
                <a:ext cx="57960" cy="74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C167B2-D151-40B8-849D-5192630C69B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370931" y="6027703"/>
                  <a:ext cx="75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DE3B0A1-D96A-4E65-83B1-8D9F44925D0F}"/>
                    </a:ext>
                  </a:extLst>
                </p14:cNvPr>
                <p14:cNvContentPartPr/>
                <p14:nvPr/>
              </p14:nvContentPartPr>
              <p14:xfrm>
                <a:off x="10323771" y="5790103"/>
                <a:ext cx="856800" cy="267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DE3B0A1-D96A-4E65-83B1-8D9F44925D0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314771" y="5781103"/>
                  <a:ext cx="8744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89B146A-35EA-4A2D-A1E3-E8C2D03027D8}"/>
                  </a:ext>
                </a:extLst>
              </p14:cNvPr>
              <p14:cNvContentPartPr/>
              <p14:nvPr/>
            </p14:nvContentPartPr>
            <p14:xfrm>
              <a:off x="8298411" y="3416263"/>
              <a:ext cx="71280" cy="138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89B146A-35EA-4A2D-A1E3-E8C2D03027D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289771" y="3407263"/>
                <a:ext cx="88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23891AF-11C2-426E-A79C-0A04826D81CE}"/>
                  </a:ext>
                </a:extLst>
              </p14:cNvPr>
              <p14:cNvContentPartPr/>
              <p14:nvPr/>
            </p14:nvContentPartPr>
            <p14:xfrm>
              <a:off x="4425171" y="4906663"/>
              <a:ext cx="345960" cy="64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23891AF-11C2-426E-A79C-0A04826D81CE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416171" y="4897663"/>
                <a:ext cx="363600" cy="82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DEF066-7387-47A4-9513-8ADC443158D5}"/>
              </a:ext>
            </a:extLst>
          </p:cNvPr>
          <p:cNvSpPr txBox="1"/>
          <p:nvPr/>
        </p:nvSpPr>
        <p:spPr>
          <a:xfrm>
            <a:off x="7062119" y="657820"/>
            <a:ext cx="16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Overlay Design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5BE6B0-4F1B-4D30-B027-1556062CCFD9}"/>
              </a:ext>
            </a:extLst>
          </p:cNvPr>
          <p:cNvSpPr/>
          <p:nvPr/>
        </p:nvSpPr>
        <p:spPr>
          <a:xfrm>
            <a:off x="6608567" y="1692505"/>
            <a:ext cx="1187917" cy="118878"/>
          </a:xfrm>
          <a:custGeom>
            <a:avLst/>
            <a:gdLst>
              <a:gd name="connsiteX0" fmla="*/ 1239 w 1187917"/>
              <a:gd name="connsiteY0" fmla="*/ 57918 h 118878"/>
              <a:gd name="connsiteX1" fmla="*/ 44782 w 1187917"/>
              <a:gd name="connsiteY1" fmla="*/ 49209 h 118878"/>
              <a:gd name="connsiteX2" fmla="*/ 97033 w 1187917"/>
              <a:gd name="connsiteY2" fmla="*/ 31792 h 118878"/>
              <a:gd name="connsiteX3" fmla="*/ 384416 w 1187917"/>
              <a:gd name="connsiteY3" fmla="*/ 14375 h 118878"/>
              <a:gd name="connsiteX4" fmla="*/ 872096 w 1187917"/>
              <a:gd name="connsiteY4" fmla="*/ 14375 h 118878"/>
              <a:gd name="connsiteX5" fmla="*/ 1098519 w 1187917"/>
              <a:gd name="connsiteY5" fmla="*/ 23084 h 118878"/>
              <a:gd name="connsiteX6" fmla="*/ 1168187 w 1187917"/>
              <a:gd name="connsiteY6" fmla="*/ 75335 h 118878"/>
              <a:gd name="connsiteX7" fmla="*/ 1124644 w 1187917"/>
              <a:gd name="connsiteY7" fmla="*/ 92752 h 118878"/>
              <a:gd name="connsiteX8" fmla="*/ 1002724 w 1187917"/>
              <a:gd name="connsiteY8" fmla="*/ 110169 h 118878"/>
              <a:gd name="connsiteX9" fmla="*/ 636964 w 1187917"/>
              <a:gd name="connsiteY9" fmla="*/ 101461 h 118878"/>
              <a:gd name="connsiteX10" fmla="*/ 506336 w 1187917"/>
              <a:gd name="connsiteY10" fmla="*/ 92752 h 118878"/>
              <a:gd name="connsiteX11" fmla="*/ 201536 w 1187917"/>
              <a:gd name="connsiteY11" fmla="*/ 75335 h 118878"/>
              <a:gd name="connsiteX12" fmla="*/ 602130 w 1187917"/>
              <a:gd name="connsiteY12" fmla="*/ 49209 h 118878"/>
              <a:gd name="connsiteX13" fmla="*/ 767593 w 1187917"/>
              <a:gd name="connsiteY13" fmla="*/ 66626 h 118878"/>
              <a:gd name="connsiteX14" fmla="*/ 1168187 w 1187917"/>
              <a:gd name="connsiteY14" fmla="*/ 75335 h 118878"/>
              <a:gd name="connsiteX15" fmla="*/ 210244 w 1187917"/>
              <a:gd name="connsiteY15" fmla="*/ 92752 h 118878"/>
              <a:gd name="connsiteX16" fmla="*/ 375707 w 1187917"/>
              <a:gd name="connsiteY16" fmla="*/ 66626 h 118878"/>
              <a:gd name="connsiteX17" fmla="*/ 819844 w 1187917"/>
              <a:gd name="connsiteY17" fmla="*/ 40501 h 118878"/>
              <a:gd name="connsiteX18" fmla="*/ 663090 w 1187917"/>
              <a:gd name="connsiteY18" fmla="*/ 66626 h 118878"/>
              <a:gd name="connsiteX19" fmla="*/ 184119 w 1187917"/>
              <a:gd name="connsiteY19" fmla="*/ 75335 h 118878"/>
              <a:gd name="connsiteX20" fmla="*/ 157993 w 1187917"/>
              <a:gd name="connsiteY20" fmla="*/ 84044 h 118878"/>
              <a:gd name="connsiteX21" fmla="*/ 9947 w 1187917"/>
              <a:gd name="connsiteY21" fmla="*/ 92752 h 118878"/>
              <a:gd name="connsiteX22" fmla="*/ 985307 w 1187917"/>
              <a:gd name="connsiteY22" fmla="*/ 101461 h 118878"/>
              <a:gd name="connsiteX23" fmla="*/ 1011433 w 1187917"/>
              <a:gd name="connsiteY23" fmla="*/ 118878 h 11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7917" h="118878">
                <a:moveTo>
                  <a:pt x="1239" y="57918"/>
                </a:moveTo>
                <a:cubicBezTo>
                  <a:pt x="15753" y="55015"/>
                  <a:pt x="30502" y="53104"/>
                  <a:pt x="44782" y="49209"/>
                </a:cubicBezTo>
                <a:cubicBezTo>
                  <a:pt x="62494" y="44378"/>
                  <a:pt x="78858" y="34388"/>
                  <a:pt x="97033" y="31792"/>
                </a:cubicBezTo>
                <a:cubicBezTo>
                  <a:pt x="120290" y="28470"/>
                  <a:pt x="375464" y="14872"/>
                  <a:pt x="384416" y="14375"/>
                </a:cubicBezTo>
                <a:cubicBezTo>
                  <a:pt x="589355" y="-11244"/>
                  <a:pt x="448669" y="2930"/>
                  <a:pt x="872096" y="14375"/>
                </a:cubicBezTo>
                <a:cubicBezTo>
                  <a:pt x="947599" y="16416"/>
                  <a:pt x="1023045" y="20181"/>
                  <a:pt x="1098519" y="23084"/>
                </a:cubicBezTo>
                <a:cubicBezTo>
                  <a:pt x="1122758" y="27932"/>
                  <a:pt x="1231985" y="20651"/>
                  <a:pt x="1168187" y="75335"/>
                </a:cubicBezTo>
                <a:cubicBezTo>
                  <a:pt x="1156318" y="85508"/>
                  <a:pt x="1139941" y="89532"/>
                  <a:pt x="1124644" y="92752"/>
                </a:cubicBezTo>
                <a:cubicBezTo>
                  <a:pt x="1084472" y="101209"/>
                  <a:pt x="1002724" y="110169"/>
                  <a:pt x="1002724" y="110169"/>
                </a:cubicBezTo>
                <a:lnTo>
                  <a:pt x="636964" y="101461"/>
                </a:lnTo>
                <a:cubicBezTo>
                  <a:pt x="593352" y="99931"/>
                  <a:pt x="549897" y="95366"/>
                  <a:pt x="506336" y="92752"/>
                </a:cubicBezTo>
                <a:lnTo>
                  <a:pt x="201536" y="75335"/>
                </a:lnTo>
                <a:cubicBezTo>
                  <a:pt x="-107235" y="2684"/>
                  <a:pt x="-59671" y="24997"/>
                  <a:pt x="602130" y="49209"/>
                </a:cubicBezTo>
                <a:cubicBezTo>
                  <a:pt x="657552" y="51237"/>
                  <a:pt x="712193" y="64069"/>
                  <a:pt x="767593" y="66626"/>
                </a:cubicBezTo>
                <a:cubicBezTo>
                  <a:pt x="901014" y="72784"/>
                  <a:pt x="1034656" y="72432"/>
                  <a:pt x="1168187" y="75335"/>
                </a:cubicBezTo>
                <a:cubicBezTo>
                  <a:pt x="848873" y="81141"/>
                  <a:pt x="-105215" y="142562"/>
                  <a:pt x="210244" y="92752"/>
                </a:cubicBezTo>
                <a:cubicBezTo>
                  <a:pt x="265398" y="84043"/>
                  <a:pt x="320073" y="71395"/>
                  <a:pt x="375707" y="66626"/>
                </a:cubicBezTo>
                <a:cubicBezTo>
                  <a:pt x="523467" y="53961"/>
                  <a:pt x="819844" y="40501"/>
                  <a:pt x="819844" y="40501"/>
                </a:cubicBezTo>
                <a:cubicBezTo>
                  <a:pt x="877782" y="98435"/>
                  <a:pt x="849607" y="61652"/>
                  <a:pt x="663090" y="66626"/>
                </a:cubicBezTo>
                <a:lnTo>
                  <a:pt x="184119" y="75335"/>
                </a:lnTo>
                <a:cubicBezTo>
                  <a:pt x="175410" y="78238"/>
                  <a:pt x="167127" y="83131"/>
                  <a:pt x="157993" y="84044"/>
                </a:cubicBezTo>
                <a:cubicBezTo>
                  <a:pt x="108804" y="88963"/>
                  <a:pt x="-39476" y="91712"/>
                  <a:pt x="9947" y="92752"/>
                </a:cubicBezTo>
                <a:cubicBezTo>
                  <a:pt x="335008" y="99595"/>
                  <a:pt x="660187" y="98558"/>
                  <a:pt x="985307" y="101461"/>
                </a:cubicBezTo>
                <a:lnTo>
                  <a:pt x="1011433" y="1188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A5207ED-03F3-454D-A66B-9C553D18CD5A}"/>
              </a:ext>
            </a:extLst>
          </p:cNvPr>
          <p:cNvSpPr/>
          <p:nvPr/>
        </p:nvSpPr>
        <p:spPr>
          <a:xfrm>
            <a:off x="7454931" y="1027152"/>
            <a:ext cx="878040" cy="931471"/>
          </a:xfrm>
          <a:prstGeom prst="arc">
            <a:avLst>
              <a:gd name="adj1" fmla="val 16200000"/>
              <a:gd name="adj2" fmla="val 193170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7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11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Won</dc:creator>
  <cp:lastModifiedBy>Moon Won</cp:lastModifiedBy>
  <cp:revision>4</cp:revision>
  <dcterms:created xsi:type="dcterms:W3CDTF">2021-10-15T01:05:30Z</dcterms:created>
  <dcterms:modified xsi:type="dcterms:W3CDTF">2021-10-15T01:52:17Z</dcterms:modified>
</cp:coreProperties>
</file>